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59" r:id="rId6"/>
    <p:sldId id="261" r:id="rId7"/>
    <p:sldId id="262" r:id="rId8"/>
    <p:sldId id="257" r:id="rId9"/>
    <p:sldId id="258" r:id="rId10"/>
    <p:sldId id="260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3" autoAdjust="0"/>
    <p:restoredTop sz="94660"/>
  </p:normalViewPr>
  <p:slideViewPr>
    <p:cSldViewPr snapToGrid="0">
      <p:cViewPr varScale="1">
        <p:scale>
          <a:sx n="154" d="100"/>
          <a:sy n="154" d="100"/>
        </p:scale>
        <p:origin x="120" y="2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mas Ranieri" userId="33b5a33c-053f-4ccb-baa3-2531bc4fd6ce" providerId="ADAL" clId="{0B0491F1-CA9A-4C94-BAEE-410ED888E1A5}"/>
    <pc:docChg chg="delSld">
      <pc:chgData name="Thomas Ranieri" userId="33b5a33c-053f-4ccb-baa3-2531bc4fd6ce" providerId="ADAL" clId="{0B0491F1-CA9A-4C94-BAEE-410ED888E1A5}" dt="2021-04-17T05:19:51.001" v="0" actId="47"/>
      <pc:docMkLst>
        <pc:docMk/>
      </pc:docMkLst>
      <pc:sldChg chg="del">
        <pc:chgData name="Thomas Ranieri" userId="33b5a33c-053f-4ccb-baa3-2531bc4fd6ce" providerId="ADAL" clId="{0B0491F1-CA9A-4C94-BAEE-410ED888E1A5}" dt="2021-04-17T05:19:51.001" v="0" actId="47"/>
        <pc:sldMkLst>
          <pc:docMk/>
          <pc:sldMk cId="1189999262" sldId="263"/>
        </pc:sldMkLst>
      </pc:sldChg>
    </pc:docChg>
  </pc:docChgLst>
  <pc:docChgLst>
    <pc:chgData name="Leanne Pace" userId="1ad5290f-c292-468e-8bb5-3a17f6a6d043" providerId="ADAL" clId="{B5F68483-26AC-4059-AD2A-6329F40A958E}"/>
    <pc:docChg chg="undo redo custSel addSld delSld modSld sldOrd">
      <pc:chgData name="Leanne Pace" userId="1ad5290f-c292-468e-8bb5-3a17f6a6d043" providerId="ADAL" clId="{B5F68483-26AC-4059-AD2A-6329F40A958E}" dt="2019-07-18T04:52:11.645" v="1251" actId="20577"/>
      <pc:docMkLst>
        <pc:docMk/>
      </pc:docMkLst>
      <pc:sldChg chg="add del">
        <pc:chgData name="Leanne Pace" userId="1ad5290f-c292-468e-8bb5-3a17f6a6d043" providerId="ADAL" clId="{B5F68483-26AC-4059-AD2A-6329F40A958E}" dt="2019-07-18T04:23:35.495" v="692" actId="2696"/>
        <pc:sldMkLst>
          <pc:docMk/>
          <pc:sldMk cId="2016254776" sldId="257"/>
        </pc:sldMkLst>
      </pc:sldChg>
      <pc:sldChg chg="modSp">
        <pc:chgData name="Leanne Pace" userId="1ad5290f-c292-468e-8bb5-3a17f6a6d043" providerId="ADAL" clId="{B5F68483-26AC-4059-AD2A-6329F40A958E}" dt="2019-07-18T04:07:08.749" v="113" actId="20577"/>
        <pc:sldMkLst>
          <pc:docMk/>
          <pc:sldMk cId="1498852297" sldId="259"/>
        </pc:sldMkLst>
        <pc:spChg chg="mod">
          <ac:chgData name="Leanne Pace" userId="1ad5290f-c292-468e-8bb5-3a17f6a6d043" providerId="ADAL" clId="{B5F68483-26AC-4059-AD2A-6329F40A958E}" dt="2019-07-18T04:07:08.749" v="113" actId="20577"/>
          <ac:spMkLst>
            <pc:docMk/>
            <pc:sldMk cId="1498852297" sldId="259"/>
            <ac:spMk id="2" creationId="{DE020ABC-8B89-4030-9953-A8466B3CEEDF}"/>
          </ac:spMkLst>
        </pc:spChg>
      </pc:sldChg>
      <pc:sldChg chg="addSp delSp modSp add">
        <pc:chgData name="Leanne Pace" userId="1ad5290f-c292-468e-8bb5-3a17f6a6d043" providerId="ADAL" clId="{B5F68483-26AC-4059-AD2A-6329F40A958E}" dt="2019-07-18T04:52:11.645" v="1251" actId="20577"/>
        <pc:sldMkLst>
          <pc:docMk/>
          <pc:sldMk cId="1315244551" sldId="261"/>
        </pc:sldMkLst>
        <pc:spChg chg="mod">
          <ac:chgData name="Leanne Pace" userId="1ad5290f-c292-468e-8bb5-3a17f6a6d043" providerId="ADAL" clId="{B5F68483-26AC-4059-AD2A-6329F40A958E}" dt="2019-07-18T04:12:11.385" v="184" actId="27636"/>
          <ac:spMkLst>
            <pc:docMk/>
            <pc:sldMk cId="1315244551" sldId="261"/>
            <ac:spMk id="2" creationId="{66C4BB4E-BE15-41E8-95E6-2EC2CC95ABBC}"/>
          </ac:spMkLst>
        </pc:spChg>
        <pc:spChg chg="mod">
          <ac:chgData name="Leanne Pace" userId="1ad5290f-c292-468e-8bb5-3a17f6a6d043" providerId="ADAL" clId="{B5F68483-26AC-4059-AD2A-6329F40A958E}" dt="2019-07-18T04:23:03.951" v="689" actId="14100"/>
          <ac:spMkLst>
            <pc:docMk/>
            <pc:sldMk cId="1315244551" sldId="261"/>
            <ac:spMk id="3" creationId="{6191F28A-98CD-433B-A9B7-DE69F5B05A94}"/>
          </ac:spMkLst>
        </pc:spChg>
        <pc:spChg chg="add mod">
          <ac:chgData name="Leanne Pace" userId="1ad5290f-c292-468e-8bb5-3a17f6a6d043" providerId="ADAL" clId="{B5F68483-26AC-4059-AD2A-6329F40A958E}" dt="2019-07-18T04:23:18.318" v="690" actId="164"/>
          <ac:spMkLst>
            <pc:docMk/>
            <pc:sldMk cId="1315244551" sldId="261"/>
            <ac:spMk id="8" creationId="{F5A1E36D-957D-4538-BBB4-4E6A029BDF60}"/>
          </ac:spMkLst>
        </pc:spChg>
        <pc:spChg chg="add mod">
          <ac:chgData name="Leanne Pace" userId="1ad5290f-c292-468e-8bb5-3a17f6a6d043" providerId="ADAL" clId="{B5F68483-26AC-4059-AD2A-6329F40A958E}" dt="2019-07-18T04:23:18.318" v="690" actId="164"/>
          <ac:spMkLst>
            <pc:docMk/>
            <pc:sldMk cId="1315244551" sldId="261"/>
            <ac:spMk id="9" creationId="{E413DBA6-5FF1-47D9-979D-1C5BB1F95A4A}"/>
          </ac:spMkLst>
        </pc:spChg>
        <pc:spChg chg="add mod">
          <ac:chgData name="Leanne Pace" userId="1ad5290f-c292-468e-8bb5-3a17f6a6d043" providerId="ADAL" clId="{B5F68483-26AC-4059-AD2A-6329F40A958E}" dt="2019-07-18T04:23:18.318" v="690" actId="164"/>
          <ac:spMkLst>
            <pc:docMk/>
            <pc:sldMk cId="1315244551" sldId="261"/>
            <ac:spMk id="17" creationId="{A5A28685-E8A2-40FC-B484-91EF4A24D670}"/>
          </ac:spMkLst>
        </pc:spChg>
        <pc:spChg chg="add del mod">
          <ac:chgData name="Leanne Pace" userId="1ad5290f-c292-468e-8bb5-3a17f6a6d043" providerId="ADAL" clId="{B5F68483-26AC-4059-AD2A-6329F40A958E}" dt="2019-07-18T04:22:21.159" v="688"/>
          <ac:spMkLst>
            <pc:docMk/>
            <pc:sldMk cId="1315244551" sldId="261"/>
            <ac:spMk id="18" creationId="{9500B0AD-D0D0-4A7B-ABF2-87C7A97B4806}"/>
          </ac:spMkLst>
        </pc:spChg>
        <pc:spChg chg="add del mod">
          <ac:chgData name="Leanne Pace" userId="1ad5290f-c292-468e-8bb5-3a17f6a6d043" providerId="ADAL" clId="{B5F68483-26AC-4059-AD2A-6329F40A958E}" dt="2019-07-18T04:51:50.324" v="1224" actId="478"/>
          <ac:spMkLst>
            <pc:docMk/>
            <pc:sldMk cId="1315244551" sldId="261"/>
            <ac:spMk id="20" creationId="{E8E0174A-F0BD-4450-A1CE-36EED6BFF0B8}"/>
          </ac:spMkLst>
        </pc:spChg>
        <pc:spChg chg="add mod">
          <ac:chgData name="Leanne Pace" userId="1ad5290f-c292-468e-8bb5-3a17f6a6d043" providerId="ADAL" clId="{B5F68483-26AC-4059-AD2A-6329F40A958E}" dt="2019-07-18T04:52:11.645" v="1251" actId="20577"/>
          <ac:spMkLst>
            <pc:docMk/>
            <pc:sldMk cId="1315244551" sldId="261"/>
            <ac:spMk id="21" creationId="{AB265B32-2146-4455-BC50-E6BC200957F6}"/>
          </ac:spMkLst>
        </pc:spChg>
        <pc:grpChg chg="add mod">
          <ac:chgData name="Leanne Pace" userId="1ad5290f-c292-468e-8bb5-3a17f6a6d043" providerId="ADAL" clId="{B5F68483-26AC-4059-AD2A-6329F40A958E}" dt="2019-07-18T04:23:18.318" v="690" actId="164"/>
          <ac:grpSpMkLst>
            <pc:docMk/>
            <pc:sldMk cId="1315244551" sldId="261"/>
            <ac:grpSpMk id="19" creationId="{D9198D13-E286-4DF4-AB50-B181B14F894E}"/>
          </ac:grpSpMkLst>
        </pc:grpChg>
        <pc:picChg chg="add mod">
          <ac:chgData name="Leanne Pace" userId="1ad5290f-c292-468e-8bb5-3a17f6a6d043" providerId="ADAL" clId="{B5F68483-26AC-4059-AD2A-6329F40A958E}" dt="2019-07-18T04:23:18.318" v="690" actId="164"/>
          <ac:picMkLst>
            <pc:docMk/>
            <pc:sldMk cId="1315244551" sldId="261"/>
            <ac:picMk id="5" creationId="{218F020B-8DA8-46B1-B253-9832853D6C85}"/>
          </ac:picMkLst>
        </pc:picChg>
        <pc:cxnChg chg="add mod">
          <ac:chgData name="Leanne Pace" userId="1ad5290f-c292-468e-8bb5-3a17f6a6d043" providerId="ADAL" clId="{B5F68483-26AC-4059-AD2A-6329F40A958E}" dt="2019-07-18T04:23:18.318" v="690" actId="164"/>
          <ac:cxnSpMkLst>
            <pc:docMk/>
            <pc:sldMk cId="1315244551" sldId="261"/>
            <ac:cxnSpMk id="7" creationId="{576C90B9-9799-4C36-A517-D91D9A2428D0}"/>
          </ac:cxnSpMkLst>
        </pc:cxnChg>
        <pc:cxnChg chg="add mod ord">
          <ac:chgData name="Leanne Pace" userId="1ad5290f-c292-468e-8bb5-3a17f6a6d043" providerId="ADAL" clId="{B5F68483-26AC-4059-AD2A-6329F40A958E}" dt="2019-07-18T04:51:56.023" v="1225" actId="170"/>
          <ac:cxnSpMkLst>
            <pc:docMk/>
            <pc:sldMk cId="1315244551" sldId="261"/>
            <ac:cxnSpMk id="11" creationId="{D0944DF3-22DD-43F9-BD10-00E58C11193D}"/>
          </ac:cxnSpMkLst>
        </pc:cxnChg>
        <pc:cxnChg chg="add mod">
          <ac:chgData name="Leanne Pace" userId="1ad5290f-c292-468e-8bb5-3a17f6a6d043" providerId="ADAL" clId="{B5F68483-26AC-4059-AD2A-6329F40A958E}" dt="2019-07-18T04:23:18.318" v="690" actId="164"/>
          <ac:cxnSpMkLst>
            <pc:docMk/>
            <pc:sldMk cId="1315244551" sldId="261"/>
            <ac:cxnSpMk id="16" creationId="{9DE3AE0A-0FDF-4167-9F1D-A88FBFD617B8}"/>
          </ac:cxnSpMkLst>
        </pc:cxnChg>
      </pc:sldChg>
      <pc:sldChg chg="addSp delSp modSp add ord delAnim modAnim">
        <pc:chgData name="Leanne Pace" userId="1ad5290f-c292-468e-8bb5-3a17f6a6d043" providerId="ADAL" clId="{B5F68483-26AC-4059-AD2A-6329F40A958E}" dt="2019-07-18T04:21:37.435" v="685" actId="20577"/>
        <pc:sldMkLst>
          <pc:docMk/>
          <pc:sldMk cId="3891358459" sldId="262"/>
        </pc:sldMkLst>
        <pc:spChg chg="mod">
          <ac:chgData name="Leanne Pace" userId="1ad5290f-c292-468e-8bb5-3a17f6a6d043" providerId="ADAL" clId="{B5F68483-26AC-4059-AD2A-6329F40A958E}" dt="2019-07-18T04:17:01.804" v="326" actId="14100"/>
          <ac:spMkLst>
            <pc:docMk/>
            <pc:sldMk cId="3891358459" sldId="262"/>
            <ac:spMk id="2" creationId="{5F888019-64FC-4189-AEEB-7437ACC9C374}"/>
          </ac:spMkLst>
        </pc:spChg>
        <pc:spChg chg="del">
          <ac:chgData name="Leanne Pace" userId="1ad5290f-c292-468e-8bb5-3a17f6a6d043" providerId="ADAL" clId="{B5F68483-26AC-4059-AD2A-6329F40A958E}" dt="2019-07-18T04:17:20.966" v="346" actId="478"/>
          <ac:spMkLst>
            <pc:docMk/>
            <pc:sldMk cId="3891358459" sldId="262"/>
            <ac:spMk id="3" creationId="{0BB1C0FF-D731-4351-AED5-37E0FA135DE5}"/>
          </ac:spMkLst>
        </pc:spChg>
        <pc:spChg chg="mod">
          <ac:chgData name="Leanne Pace" userId="1ad5290f-c292-468e-8bb5-3a17f6a6d043" providerId="ADAL" clId="{B5F68483-26AC-4059-AD2A-6329F40A958E}" dt="2019-07-18T04:20:25.653" v="608" actId="1036"/>
          <ac:spMkLst>
            <pc:docMk/>
            <pc:sldMk cId="3891358459" sldId="262"/>
            <ac:spMk id="5" creationId="{8FF4B97F-8DA0-48DF-AA6B-6285A28DD51C}"/>
          </ac:spMkLst>
        </pc:spChg>
        <pc:spChg chg="mod">
          <ac:chgData name="Leanne Pace" userId="1ad5290f-c292-468e-8bb5-3a17f6a6d043" providerId="ADAL" clId="{B5F68483-26AC-4059-AD2A-6329F40A958E}" dt="2019-07-18T04:20:25.653" v="608" actId="1036"/>
          <ac:spMkLst>
            <pc:docMk/>
            <pc:sldMk cId="3891358459" sldId="262"/>
            <ac:spMk id="6" creationId="{75B73910-ECDB-46E0-8E39-82B58F432F32}"/>
          </ac:spMkLst>
        </pc:spChg>
        <pc:spChg chg="mod">
          <ac:chgData name="Leanne Pace" userId="1ad5290f-c292-468e-8bb5-3a17f6a6d043" providerId="ADAL" clId="{B5F68483-26AC-4059-AD2A-6329F40A958E}" dt="2019-07-18T04:20:25.653" v="608" actId="1036"/>
          <ac:spMkLst>
            <pc:docMk/>
            <pc:sldMk cId="3891358459" sldId="262"/>
            <ac:spMk id="7" creationId="{4D4CC87B-98C8-4A44-B3F0-13CD6EDFA9C3}"/>
          </ac:spMkLst>
        </pc:spChg>
        <pc:spChg chg="mod">
          <ac:chgData name="Leanne Pace" userId="1ad5290f-c292-468e-8bb5-3a17f6a6d043" providerId="ADAL" clId="{B5F68483-26AC-4059-AD2A-6329F40A958E}" dt="2019-07-18T04:20:25.653" v="608" actId="1036"/>
          <ac:spMkLst>
            <pc:docMk/>
            <pc:sldMk cId="3891358459" sldId="262"/>
            <ac:spMk id="8" creationId="{A39F8FD0-1890-4859-B4ED-9CA1C671F90E}"/>
          </ac:spMkLst>
        </pc:spChg>
        <pc:spChg chg="mod">
          <ac:chgData name="Leanne Pace" userId="1ad5290f-c292-468e-8bb5-3a17f6a6d043" providerId="ADAL" clId="{B5F68483-26AC-4059-AD2A-6329F40A958E}" dt="2019-07-18T04:20:25.653" v="608" actId="1036"/>
          <ac:spMkLst>
            <pc:docMk/>
            <pc:sldMk cId="3891358459" sldId="262"/>
            <ac:spMk id="9" creationId="{0BF5FACE-846E-4C2D-8F0B-362E37BC177E}"/>
          </ac:spMkLst>
        </pc:spChg>
        <pc:spChg chg="mod">
          <ac:chgData name="Leanne Pace" userId="1ad5290f-c292-468e-8bb5-3a17f6a6d043" providerId="ADAL" clId="{B5F68483-26AC-4059-AD2A-6329F40A958E}" dt="2019-07-18T04:20:25.653" v="608" actId="1036"/>
          <ac:spMkLst>
            <pc:docMk/>
            <pc:sldMk cId="3891358459" sldId="262"/>
            <ac:spMk id="10" creationId="{DE457928-4B67-4BF3-9826-462F2CCA4409}"/>
          </ac:spMkLst>
        </pc:spChg>
        <pc:spChg chg="mod">
          <ac:chgData name="Leanne Pace" userId="1ad5290f-c292-468e-8bb5-3a17f6a6d043" providerId="ADAL" clId="{B5F68483-26AC-4059-AD2A-6329F40A958E}" dt="2019-07-18T04:20:25.653" v="608" actId="1036"/>
          <ac:spMkLst>
            <pc:docMk/>
            <pc:sldMk cId="3891358459" sldId="262"/>
            <ac:spMk id="11" creationId="{702D46DC-FAD7-4BB5-95A0-5856F32E42DB}"/>
          </ac:spMkLst>
        </pc:spChg>
        <pc:spChg chg="mod">
          <ac:chgData name="Leanne Pace" userId="1ad5290f-c292-468e-8bb5-3a17f6a6d043" providerId="ADAL" clId="{B5F68483-26AC-4059-AD2A-6329F40A958E}" dt="2019-07-18T04:20:25.653" v="608" actId="1036"/>
          <ac:spMkLst>
            <pc:docMk/>
            <pc:sldMk cId="3891358459" sldId="262"/>
            <ac:spMk id="12" creationId="{434F5929-A193-4F29-93B1-F7E54C0B55A2}"/>
          </ac:spMkLst>
        </pc:spChg>
        <pc:spChg chg="add del mod">
          <ac:chgData name="Leanne Pace" userId="1ad5290f-c292-468e-8bb5-3a17f6a6d043" providerId="ADAL" clId="{B5F68483-26AC-4059-AD2A-6329F40A958E}" dt="2019-07-18T04:17:45.029" v="368"/>
          <ac:spMkLst>
            <pc:docMk/>
            <pc:sldMk cId="3891358459" sldId="262"/>
            <ac:spMk id="13" creationId="{62AF799D-0EF0-4FEF-892B-9874763CE72E}"/>
          </ac:spMkLst>
        </pc:spChg>
        <pc:spChg chg="add mod">
          <ac:chgData name="Leanne Pace" userId="1ad5290f-c292-468e-8bb5-3a17f6a6d043" providerId="ADAL" clId="{B5F68483-26AC-4059-AD2A-6329F40A958E}" dt="2019-07-18T04:21:37.435" v="685" actId="20577"/>
          <ac:spMkLst>
            <pc:docMk/>
            <pc:sldMk cId="3891358459" sldId="262"/>
            <ac:spMk id="14" creationId="{EA1CBD56-4332-4A64-BE21-49D84A2C22BB}"/>
          </ac:spMkLst>
        </pc:spChg>
        <pc:picChg chg="mod">
          <ac:chgData name="Leanne Pace" userId="1ad5290f-c292-468e-8bb5-3a17f6a6d043" providerId="ADAL" clId="{B5F68483-26AC-4059-AD2A-6329F40A958E}" dt="2019-07-18T04:20:25.653" v="608" actId="1036"/>
          <ac:picMkLst>
            <pc:docMk/>
            <pc:sldMk cId="3891358459" sldId="262"/>
            <ac:picMk id="4" creationId="{9689C3CF-8ED4-4B02-BFDB-635FF953FB53}"/>
          </ac:picMkLst>
        </pc:picChg>
      </pc:sldChg>
      <pc:sldChg chg="addSp delSp modSp add delAnim">
        <pc:chgData name="Leanne Pace" userId="1ad5290f-c292-468e-8bb5-3a17f6a6d043" providerId="ADAL" clId="{B5F68483-26AC-4059-AD2A-6329F40A958E}" dt="2019-07-18T04:51:00.029" v="1188" actId="20577"/>
        <pc:sldMkLst>
          <pc:docMk/>
          <pc:sldMk cId="1189999262" sldId="263"/>
        </pc:sldMkLst>
        <pc:spChg chg="mod">
          <ac:chgData name="Leanne Pace" userId="1ad5290f-c292-468e-8bb5-3a17f6a6d043" providerId="ADAL" clId="{B5F68483-26AC-4059-AD2A-6329F40A958E}" dt="2019-07-18T04:24:02.238" v="725" actId="20577"/>
          <ac:spMkLst>
            <pc:docMk/>
            <pc:sldMk cId="1189999262" sldId="263"/>
            <ac:spMk id="2" creationId="{00000000-0000-0000-0000-000000000000}"/>
          </ac:spMkLst>
        </pc:spChg>
        <pc:spChg chg="del">
          <ac:chgData name="Leanne Pace" userId="1ad5290f-c292-468e-8bb5-3a17f6a6d043" providerId="ADAL" clId="{B5F68483-26AC-4059-AD2A-6329F40A958E}" dt="2019-07-18T04:35:28.079" v="1044" actId="478"/>
          <ac:spMkLst>
            <pc:docMk/>
            <pc:sldMk cId="1189999262" sldId="263"/>
            <ac:spMk id="3" creationId="{00000000-0000-0000-0000-000000000000}"/>
          </ac:spMkLst>
        </pc:spChg>
        <pc:spChg chg="del">
          <ac:chgData name="Leanne Pace" userId="1ad5290f-c292-468e-8bb5-3a17f6a6d043" providerId="ADAL" clId="{B5F68483-26AC-4059-AD2A-6329F40A958E}" dt="2019-07-18T04:35:30.863" v="1045" actId="478"/>
          <ac:spMkLst>
            <pc:docMk/>
            <pc:sldMk cId="1189999262" sldId="263"/>
            <ac:spMk id="4" creationId="{00000000-0000-0000-0000-000000000000}"/>
          </ac:spMkLst>
        </pc:spChg>
        <pc:spChg chg="add mod">
          <ac:chgData name="Leanne Pace" userId="1ad5290f-c292-468e-8bb5-3a17f6a6d043" providerId="ADAL" clId="{B5F68483-26AC-4059-AD2A-6329F40A958E}" dt="2019-07-18T04:48:32.955" v="1085" actId="1076"/>
          <ac:spMkLst>
            <pc:docMk/>
            <pc:sldMk cId="1189999262" sldId="263"/>
            <ac:spMk id="7" creationId="{69C20D72-93C2-4F38-9D19-EFC09D194425}"/>
          </ac:spMkLst>
        </pc:spChg>
        <pc:spChg chg="del mod">
          <ac:chgData name="Leanne Pace" userId="1ad5290f-c292-468e-8bb5-3a17f6a6d043" providerId="ADAL" clId="{B5F68483-26AC-4059-AD2A-6329F40A958E}" dt="2019-07-18T04:25:24.427" v="736" actId="478"/>
          <ac:spMkLst>
            <pc:docMk/>
            <pc:sldMk cId="1189999262" sldId="263"/>
            <ac:spMk id="8" creationId="{00000000-0000-0000-0000-000000000000}"/>
          </ac:spMkLst>
        </pc:spChg>
        <pc:spChg chg="add del mod">
          <ac:chgData name="Leanne Pace" userId="1ad5290f-c292-468e-8bb5-3a17f6a6d043" providerId="ADAL" clId="{B5F68483-26AC-4059-AD2A-6329F40A958E}" dt="2019-07-18T04:35:33.905" v="1046" actId="478"/>
          <ac:spMkLst>
            <pc:docMk/>
            <pc:sldMk cId="1189999262" sldId="263"/>
            <ac:spMk id="11" creationId="{EDD7D015-7907-44AC-8F7E-BF56FD702E39}"/>
          </ac:spMkLst>
        </pc:spChg>
        <pc:spChg chg="del">
          <ac:chgData name="Leanne Pace" userId="1ad5290f-c292-468e-8bb5-3a17f6a6d043" providerId="ADAL" clId="{B5F68483-26AC-4059-AD2A-6329F40A958E}" dt="2019-07-18T04:35:22.036" v="1042" actId="478"/>
          <ac:spMkLst>
            <pc:docMk/>
            <pc:sldMk cId="1189999262" sldId="263"/>
            <ac:spMk id="12" creationId="{57D6432E-430B-41D0-A026-14FF52EA519C}"/>
          </ac:spMkLst>
        </pc:spChg>
        <pc:spChg chg="del">
          <ac:chgData name="Leanne Pace" userId="1ad5290f-c292-468e-8bb5-3a17f6a6d043" providerId="ADAL" clId="{B5F68483-26AC-4059-AD2A-6329F40A958E}" dt="2019-07-18T04:24:51.697" v="729" actId="478"/>
          <ac:spMkLst>
            <pc:docMk/>
            <pc:sldMk cId="1189999262" sldId="263"/>
            <ac:spMk id="20" creationId="{00000000-0000-0000-0000-000000000000}"/>
          </ac:spMkLst>
        </pc:spChg>
        <pc:spChg chg="del">
          <ac:chgData name="Leanne Pace" userId="1ad5290f-c292-468e-8bb5-3a17f6a6d043" providerId="ADAL" clId="{B5F68483-26AC-4059-AD2A-6329F40A958E}" dt="2019-07-18T04:25:09.500" v="734" actId="478"/>
          <ac:spMkLst>
            <pc:docMk/>
            <pc:sldMk cId="1189999262" sldId="263"/>
            <ac:spMk id="21" creationId="{00000000-0000-0000-0000-000000000000}"/>
          </ac:spMkLst>
        </pc:spChg>
        <pc:spChg chg="del">
          <ac:chgData name="Leanne Pace" userId="1ad5290f-c292-468e-8bb5-3a17f6a6d043" providerId="ADAL" clId="{B5F68483-26AC-4059-AD2A-6329F40A958E}" dt="2019-07-18T04:25:05.689" v="733" actId="478"/>
          <ac:spMkLst>
            <pc:docMk/>
            <pc:sldMk cId="1189999262" sldId="263"/>
            <ac:spMk id="22" creationId="{00000000-0000-0000-0000-000000000000}"/>
          </ac:spMkLst>
        </pc:spChg>
        <pc:spChg chg="del">
          <ac:chgData name="Leanne Pace" userId="1ad5290f-c292-468e-8bb5-3a17f6a6d043" providerId="ADAL" clId="{B5F68483-26AC-4059-AD2A-6329F40A958E}" dt="2019-07-18T04:24:57.807" v="730" actId="478"/>
          <ac:spMkLst>
            <pc:docMk/>
            <pc:sldMk cId="1189999262" sldId="263"/>
            <ac:spMk id="23" creationId="{00000000-0000-0000-0000-000000000000}"/>
          </ac:spMkLst>
        </pc:spChg>
        <pc:spChg chg="del mod">
          <ac:chgData name="Leanne Pace" userId="1ad5290f-c292-468e-8bb5-3a17f6a6d043" providerId="ADAL" clId="{B5F68483-26AC-4059-AD2A-6329F40A958E}" dt="2019-07-18T04:48:13.511" v="1048" actId="478"/>
          <ac:spMkLst>
            <pc:docMk/>
            <pc:sldMk cId="1189999262" sldId="263"/>
            <ac:spMk id="24" creationId="{00000000-0000-0000-0000-000000000000}"/>
          </ac:spMkLst>
        </pc:spChg>
        <pc:spChg chg="mod">
          <ac:chgData name="Leanne Pace" userId="1ad5290f-c292-468e-8bb5-3a17f6a6d043" providerId="ADAL" clId="{B5F68483-26AC-4059-AD2A-6329F40A958E}" dt="2019-07-18T04:48:37.402" v="1086" actId="14100"/>
          <ac:spMkLst>
            <pc:docMk/>
            <pc:sldMk cId="1189999262" sldId="263"/>
            <ac:spMk id="26" creationId="{364A67EC-94DE-41F9-9D5A-5CDA11C15B4C}"/>
          </ac:spMkLst>
        </pc:spChg>
        <pc:spChg chg="add mod">
          <ac:chgData name="Leanne Pace" userId="1ad5290f-c292-468e-8bb5-3a17f6a6d043" providerId="ADAL" clId="{B5F68483-26AC-4059-AD2A-6329F40A958E}" dt="2019-07-18T04:51:00.029" v="1188" actId="20577"/>
          <ac:spMkLst>
            <pc:docMk/>
            <pc:sldMk cId="1189999262" sldId="263"/>
            <ac:spMk id="28" creationId="{A81891BA-B3B5-41EC-B338-3EF8014A226A}"/>
          </ac:spMkLst>
        </pc:spChg>
        <pc:picChg chg="del">
          <ac:chgData name="Leanne Pace" userId="1ad5290f-c292-468e-8bb5-3a17f6a6d043" providerId="ADAL" clId="{B5F68483-26AC-4059-AD2A-6329F40A958E}" dt="2019-07-18T04:24:35.673" v="726" actId="478"/>
          <ac:picMkLst>
            <pc:docMk/>
            <pc:sldMk cId="1189999262" sldId="263"/>
            <ac:picMk id="27" creationId="{E6E2A383-C1BA-413D-A8C9-AE9282A06866}"/>
          </ac:picMkLst>
        </pc:picChg>
        <pc:cxnChg chg="del">
          <ac:chgData name="Leanne Pace" userId="1ad5290f-c292-468e-8bb5-3a17f6a6d043" providerId="ADAL" clId="{B5F68483-26AC-4059-AD2A-6329F40A958E}" dt="2019-07-18T04:24:39.151" v="727" actId="478"/>
          <ac:cxnSpMkLst>
            <pc:docMk/>
            <pc:sldMk cId="1189999262" sldId="263"/>
            <ac:cxnSpMk id="9" creationId="{00000000-0000-0000-0000-000000000000}"/>
          </ac:cxnSpMkLst>
        </pc:cxnChg>
        <pc:cxnChg chg="del">
          <ac:chgData name="Leanne Pace" userId="1ad5290f-c292-468e-8bb5-3a17f6a6d043" providerId="ADAL" clId="{B5F68483-26AC-4059-AD2A-6329F40A958E}" dt="2019-07-18T04:25:01.409" v="731" actId="478"/>
          <ac:cxnSpMkLst>
            <pc:docMk/>
            <pc:sldMk cId="1189999262" sldId="263"/>
            <ac:cxnSpMk id="15" creationId="{00000000-0000-0000-0000-000000000000}"/>
          </ac:cxnSpMkLst>
        </pc:cxnChg>
        <pc:cxnChg chg="del">
          <ac:chgData name="Leanne Pace" userId="1ad5290f-c292-468e-8bb5-3a17f6a6d043" providerId="ADAL" clId="{B5F68483-26AC-4059-AD2A-6329F40A958E}" dt="2019-07-18T04:25:03.333" v="732" actId="478"/>
          <ac:cxnSpMkLst>
            <pc:docMk/>
            <pc:sldMk cId="1189999262" sldId="263"/>
            <ac:cxnSpMk id="17" creationId="{00000000-0000-0000-0000-000000000000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910080" y="359898"/>
            <a:ext cx="987552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910080" y="1850064"/>
            <a:ext cx="9875520" cy="1752600"/>
          </a:xfrm>
        </p:spPr>
        <p:txBody>
          <a:bodyPr tIns="0"/>
          <a:lstStyle>
            <a:lvl1pPr marL="32918" indent="0" algn="l">
              <a:buNone/>
              <a:defRPr sz="312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548640" indent="0" algn="ctr">
              <a:buNone/>
            </a:lvl2pPr>
            <a:lvl3pPr marL="1097280" indent="0" algn="ctr">
              <a:buNone/>
            </a:lvl3pPr>
            <a:lvl4pPr marL="1645920" indent="0" algn="ctr">
              <a:buNone/>
            </a:lvl4pPr>
            <a:lvl5pPr marL="2194560" indent="0" algn="ctr">
              <a:buNone/>
            </a:lvl5pPr>
            <a:lvl6pPr marL="2743200" indent="0" algn="ctr">
              <a:buNone/>
            </a:lvl6pPr>
            <a:lvl7pPr marL="3291840" indent="0" algn="ctr">
              <a:buNone/>
            </a:lvl7pPr>
            <a:lvl8pPr marL="3840480" indent="0" algn="ctr">
              <a:buNone/>
            </a:lvl8pPr>
            <a:lvl9pPr marL="438912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7BD95-7FF7-4CAD-A83A-ED09923E672E}" type="datetimeFigureOut">
              <a:rPr lang="en-AU" smtClean="0"/>
              <a:t>17/04/2021</a:t>
            </a:fld>
            <a:endParaRPr lang="en-AU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AAF40-F7CA-4F57-970E-D85B75C867B4}" type="slidenum">
              <a:rPr lang="en-AU" smtClean="0"/>
              <a:t>‹#›</a:t>
            </a:fld>
            <a:endParaRPr lang="en-AU"/>
          </a:p>
        </p:txBody>
      </p:sp>
      <p:sp>
        <p:nvSpPr>
          <p:cNvPr id="8" name="Oval 7"/>
          <p:cNvSpPr/>
          <p:nvPr/>
        </p:nvSpPr>
        <p:spPr>
          <a:xfrm>
            <a:off x="1228577" y="1413802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  <p:sp>
        <p:nvSpPr>
          <p:cNvPr id="9" name="Oval 8"/>
          <p:cNvSpPr/>
          <p:nvPr/>
        </p:nvSpPr>
        <p:spPr>
          <a:xfrm>
            <a:off x="1542901" y="1345016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</p:spTree>
    <p:extLst>
      <p:ext uri="{BB962C8B-B14F-4D97-AF65-F5344CB8AC3E}">
        <p14:creationId xmlns:p14="http://schemas.microsoft.com/office/powerpoint/2010/main" val="4280900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7BD95-7FF7-4CAD-A83A-ED09923E672E}" type="datetimeFigureOut">
              <a:rPr lang="en-AU" smtClean="0"/>
              <a:t>17/04/2021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AAF40-F7CA-4F57-970E-D85B75C867B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685812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4000" y="274640"/>
            <a:ext cx="24384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0" y="274641"/>
            <a:ext cx="7416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7BD95-7FF7-4CAD-A83A-ED09923E672E}" type="datetimeFigureOut">
              <a:rPr lang="en-AU" smtClean="0"/>
              <a:t>17/04/2021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AAF40-F7CA-4F57-970E-D85B75C867B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573021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7BD95-7FF7-4CAD-A83A-ED09923E672E}" type="datetimeFigureOut">
              <a:rPr lang="en-AU" smtClean="0"/>
              <a:t>17/04/2021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AAF40-F7CA-4F57-970E-D85B75C867B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41666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043853" y="-53"/>
            <a:ext cx="9144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7856" y="2600324"/>
            <a:ext cx="8534400" cy="2286000"/>
          </a:xfrm>
        </p:spPr>
        <p:txBody>
          <a:bodyPr anchor="t"/>
          <a:lstStyle>
            <a:lvl1pPr algn="l">
              <a:lnSpc>
                <a:spcPts val="5400"/>
              </a:lnSpc>
              <a:buNone/>
              <a:defRPr sz="4800" b="1" cap="all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37856" y="1066800"/>
            <a:ext cx="8534400" cy="1509712"/>
          </a:xfrm>
        </p:spPr>
        <p:txBody>
          <a:bodyPr anchor="b"/>
          <a:lstStyle>
            <a:lvl1pPr marL="21946" indent="0">
              <a:lnSpc>
                <a:spcPts val="2760"/>
              </a:lnSpc>
              <a:spcBef>
                <a:spcPts val="0"/>
              </a:spcBef>
              <a:buNone/>
              <a:defRPr sz="24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7BD95-7FF7-4CAD-A83A-ED09923E672E}" type="datetimeFigureOut">
              <a:rPr lang="en-AU" smtClean="0"/>
              <a:t>17/04/2021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AAF40-F7CA-4F57-970E-D85B75C867B4}" type="slidenum">
              <a:rPr lang="en-AU" smtClean="0"/>
              <a:t>‹#›</a:t>
            </a:fld>
            <a:endParaRPr lang="en-AU"/>
          </a:p>
        </p:txBody>
      </p:sp>
      <p:sp>
        <p:nvSpPr>
          <p:cNvPr id="10" name="Rectangle 9"/>
          <p:cNvSpPr/>
          <p:nvPr/>
        </p:nvSpPr>
        <p:spPr bwMode="invGray">
          <a:xfrm>
            <a:off x="3048000" y="1"/>
            <a:ext cx="1016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  <p:sp>
        <p:nvSpPr>
          <p:cNvPr id="8" name="Oval 7"/>
          <p:cNvSpPr/>
          <p:nvPr/>
        </p:nvSpPr>
        <p:spPr>
          <a:xfrm>
            <a:off x="2896428" y="2814656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  <p:sp>
        <p:nvSpPr>
          <p:cNvPr id="9" name="Oval 8"/>
          <p:cNvSpPr/>
          <p:nvPr/>
        </p:nvSpPr>
        <p:spPr>
          <a:xfrm>
            <a:off x="3210752" y="2745870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</p:spTree>
    <p:extLst>
      <p:ext uri="{BB962C8B-B14F-4D97-AF65-F5344CB8AC3E}">
        <p14:creationId xmlns:p14="http://schemas.microsoft.com/office/powerpoint/2010/main" val="39556224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14144" y="1524000"/>
            <a:ext cx="4876800" cy="4663440"/>
          </a:xfrm>
        </p:spPr>
        <p:txBody>
          <a:bodyPr/>
          <a:lstStyle>
            <a:lvl1pPr>
              <a:defRPr sz="3360"/>
            </a:lvl1pPr>
            <a:lvl2pPr>
              <a:defRPr sz="2880"/>
            </a:lvl2pPr>
            <a:lvl3pPr>
              <a:defRPr sz="2400"/>
            </a:lvl3pPr>
            <a:lvl4pPr>
              <a:defRPr sz="2160"/>
            </a:lvl4pPr>
            <a:lvl5pPr>
              <a:defRPr sz="2160"/>
            </a:lvl5pPr>
            <a:extLst/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34784" y="1524000"/>
            <a:ext cx="4876800" cy="4663440"/>
          </a:xfrm>
        </p:spPr>
        <p:txBody>
          <a:bodyPr/>
          <a:lstStyle>
            <a:lvl1pPr>
              <a:defRPr sz="3360"/>
            </a:lvl1pPr>
            <a:lvl2pPr>
              <a:defRPr sz="2880"/>
            </a:lvl2pPr>
            <a:lvl3pPr>
              <a:defRPr sz="2400"/>
            </a:lvl3pPr>
            <a:lvl4pPr>
              <a:defRPr sz="2160"/>
            </a:lvl4pPr>
            <a:lvl5pPr>
              <a:defRPr sz="2160"/>
            </a:lvl5pPr>
            <a:extLst/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7BD95-7FF7-4CAD-A83A-ED09923E672E}" type="datetimeFigureOut">
              <a:rPr lang="en-AU" smtClean="0"/>
              <a:t>17/04/2021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AAF40-F7CA-4F57-970E-D85B75C867B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221179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160336"/>
            <a:ext cx="10972800" cy="1143000"/>
          </a:xfrm>
        </p:spPr>
        <p:txBody>
          <a:bodyPr anchor="ctr"/>
          <a:lstStyle>
            <a:lvl1pPr algn="ctr">
              <a:defRPr sz="54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76810" indent="0" algn="l">
              <a:lnSpc>
                <a:spcPct val="100000"/>
              </a:lnSpc>
              <a:spcBef>
                <a:spcPts val="120"/>
              </a:spcBef>
              <a:buNone/>
              <a:defRPr sz="2280" b="0">
                <a:solidFill>
                  <a:schemeClr val="tx1"/>
                </a:solidFill>
              </a:defRPr>
            </a:lvl1pPr>
            <a:lvl2pPr>
              <a:buNone/>
              <a:defRPr sz="2400" b="1"/>
            </a:lvl2pPr>
            <a:lvl3pPr>
              <a:buNone/>
              <a:defRPr sz="2160" b="1"/>
            </a:lvl3pPr>
            <a:lvl4pPr>
              <a:buNone/>
              <a:defRPr sz="1920" b="1"/>
            </a:lvl4pPr>
            <a:lvl5pPr>
              <a:buNone/>
              <a:defRPr sz="1920" b="1"/>
            </a:lvl5pPr>
            <a:extLst/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21792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76810" indent="0" algn="l">
              <a:lnSpc>
                <a:spcPct val="100000"/>
              </a:lnSpc>
              <a:spcBef>
                <a:spcPts val="120"/>
              </a:spcBef>
              <a:buNone/>
              <a:defRPr sz="2280" b="0">
                <a:solidFill>
                  <a:schemeClr val="tx1"/>
                </a:solidFill>
              </a:defRPr>
            </a:lvl1pPr>
            <a:lvl2pPr>
              <a:buNone/>
              <a:defRPr sz="2400" b="1"/>
            </a:lvl2pPr>
            <a:lvl3pPr>
              <a:buNone/>
              <a:defRPr sz="2160" b="1"/>
            </a:lvl3pPr>
            <a:lvl4pPr>
              <a:buNone/>
              <a:defRPr sz="1920" b="1"/>
            </a:lvl4pPr>
            <a:lvl5pPr>
              <a:buNone/>
              <a:defRPr sz="1920" b="1"/>
            </a:lvl5pPr>
            <a:extLst/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471830" indent="-329184">
              <a:lnSpc>
                <a:spcPct val="100000"/>
              </a:lnSpc>
              <a:spcBef>
                <a:spcPts val="840"/>
              </a:spcBef>
              <a:defRPr sz="2880"/>
            </a:lvl1pPr>
            <a:lvl2pPr>
              <a:lnSpc>
                <a:spcPct val="100000"/>
              </a:lnSpc>
              <a:spcBef>
                <a:spcPts val="840"/>
              </a:spcBef>
              <a:defRPr sz="2400"/>
            </a:lvl2pPr>
            <a:lvl3pPr>
              <a:lnSpc>
                <a:spcPct val="100000"/>
              </a:lnSpc>
              <a:spcBef>
                <a:spcPts val="840"/>
              </a:spcBef>
              <a:defRPr sz="2160"/>
            </a:lvl3pPr>
            <a:lvl4pPr>
              <a:lnSpc>
                <a:spcPct val="100000"/>
              </a:lnSpc>
              <a:spcBef>
                <a:spcPts val="840"/>
              </a:spcBef>
              <a:defRPr sz="1920"/>
            </a:lvl4pPr>
            <a:lvl5pPr>
              <a:lnSpc>
                <a:spcPct val="100000"/>
              </a:lnSpc>
              <a:spcBef>
                <a:spcPts val="840"/>
              </a:spcBef>
              <a:defRPr sz="1920"/>
            </a:lvl5pPr>
            <a:extLst/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471830" indent="-329184">
              <a:lnSpc>
                <a:spcPct val="100000"/>
              </a:lnSpc>
              <a:spcBef>
                <a:spcPts val="840"/>
              </a:spcBef>
              <a:defRPr sz="2880"/>
            </a:lvl1pPr>
            <a:lvl2pPr>
              <a:lnSpc>
                <a:spcPct val="100000"/>
              </a:lnSpc>
              <a:spcBef>
                <a:spcPts val="840"/>
              </a:spcBef>
              <a:defRPr sz="2400"/>
            </a:lvl2pPr>
            <a:lvl3pPr>
              <a:lnSpc>
                <a:spcPct val="100000"/>
              </a:lnSpc>
              <a:spcBef>
                <a:spcPts val="840"/>
              </a:spcBef>
              <a:defRPr sz="2160"/>
            </a:lvl3pPr>
            <a:lvl4pPr>
              <a:lnSpc>
                <a:spcPct val="100000"/>
              </a:lnSpc>
              <a:spcBef>
                <a:spcPts val="840"/>
              </a:spcBef>
              <a:defRPr sz="1920"/>
            </a:lvl4pPr>
            <a:lvl5pPr>
              <a:lnSpc>
                <a:spcPct val="100000"/>
              </a:lnSpc>
              <a:spcBef>
                <a:spcPts val="840"/>
              </a:spcBef>
              <a:defRPr sz="1920"/>
            </a:lvl5pPr>
            <a:extLst/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7BD95-7FF7-4CAD-A83A-ED09923E672E}" type="datetimeFigureOut">
              <a:rPr lang="en-AU" smtClean="0"/>
              <a:t>17/04/2021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AAF40-F7CA-4F57-970E-D85B75C867B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7157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 anchor="ctr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7BD95-7FF7-4CAD-A83A-ED09923E672E}" type="datetimeFigureOut">
              <a:rPr lang="en-AU" smtClean="0"/>
              <a:t>17/04/2021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AAF40-F7CA-4F57-970E-D85B75C867B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09378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353312" y="0"/>
            <a:ext cx="10838688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7BD95-7FF7-4CAD-A83A-ED09923E672E}" type="datetimeFigureOut">
              <a:rPr lang="en-AU" smtClean="0"/>
              <a:t>17/04/2021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AAF40-F7CA-4F57-970E-D85B75C867B4}" type="slidenum">
              <a:rPr lang="en-AU" smtClean="0"/>
              <a:t>‹#›</a:t>
            </a:fld>
            <a:endParaRPr lang="en-AU"/>
          </a:p>
        </p:txBody>
      </p:sp>
      <p:sp>
        <p:nvSpPr>
          <p:cNvPr id="6" name="Rectangle 5"/>
          <p:cNvSpPr/>
          <p:nvPr/>
        </p:nvSpPr>
        <p:spPr bwMode="invGray">
          <a:xfrm>
            <a:off x="1353312" y="-53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</p:spTree>
    <p:extLst>
      <p:ext uri="{BB962C8B-B14F-4D97-AF65-F5344CB8AC3E}">
        <p14:creationId xmlns:p14="http://schemas.microsoft.com/office/powerpoint/2010/main" val="7806558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16778"/>
            <a:ext cx="508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400"/>
              </a:lnSpc>
              <a:buNone/>
              <a:defRPr sz="2640" b="1" cap="all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406964"/>
            <a:ext cx="5080000" cy="698500"/>
          </a:xfrm>
        </p:spPr>
        <p:txBody>
          <a:bodyPr/>
          <a:lstStyle>
            <a:lvl1pPr marL="54864" indent="0">
              <a:lnSpc>
                <a:spcPct val="100000"/>
              </a:lnSpc>
              <a:spcBef>
                <a:spcPts val="0"/>
              </a:spcBef>
              <a:buNone/>
              <a:defRPr sz="1680"/>
            </a:lvl1pPr>
            <a:lvl2pPr>
              <a:buNone/>
              <a:defRPr sz="1440"/>
            </a:lvl2pPr>
            <a:lvl3pPr>
              <a:buNone/>
              <a:defRPr sz="1200"/>
            </a:lvl3pPr>
            <a:lvl4pPr>
              <a:buNone/>
              <a:defRPr sz="1080"/>
            </a:lvl4pPr>
            <a:lvl5pPr>
              <a:buNone/>
              <a:defRPr sz="1080"/>
            </a:lvl5pPr>
            <a:extLst/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09600" y="2133600"/>
            <a:ext cx="10871200" cy="3992563"/>
          </a:xfr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extLst/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7BD95-7FF7-4CAD-A83A-ED09923E672E}" type="datetimeFigureOut">
              <a:rPr lang="en-AU" smtClean="0"/>
              <a:t>17/04/2021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AAF40-F7CA-4F57-970E-D85B75C867B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001213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49195" y="1066800"/>
            <a:ext cx="3657600" cy="1981200"/>
          </a:xfrm>
        </p:spPr>
        <p:txBody>
          <a:bodyPr anchor="b">
            <a:noAutofit/>
          </a:bodyPr>
          <a:lstStyle>
            <a:lvl1pPr algn="l">
              <a:buNone/>
              <a:defRPr sz="2520" b="1"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7BD95-7FF7-4CAD-A83A-ED09923E672E}" type="datetimeFigureOut">
              <a:rPr lang="en-AU" smtClean="0"/>
              <a:t>17/04/2021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AAF40-F7CA-4F57-970E-D85B75C867B4}" type="slidenum">
              <a:rPr lang="en-AU" smtClean="0"/>
              <a:t>‹#›</a:t>
            </a:fld>
            <a:endParaRPr lang="en-AU"/>
          </a:p>
        </p:txBody>
      </p:sp>
      <p:sp>
        <p:nvSpPr>
          <p:cNvPr id="8" name="Rectangle 7"/>
          <p:cNvSpPr/>
          <p:nvPr/>
        </p:nvSpPr>
        <p:spPr>
          <a:xfrm>
            <a:off x="1016000" y="1066800"/>
            <a:ext cx="6096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109728" tIns="329184" rtlCol="0" anchor="t">
            <a:normAutofit/>
          </a:bodyPr>
          <a:lstStyle/>
          <a:p>
            <a:pPr marL="0" indent="-340157" algn="l" rtl="0" eaLnBrk="1" latinLnBrk="0" hangingPunct="1">
              <a:lnSpc>
                <a:spcPts val="3600"/>
              </a:lnSpc>
              <a:spcBef>
                <a:spcPts val="72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84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17600" y="1143004"/>
            <a:ext cx="58928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marL="0" indent="0" algn="l" eaLnBrk="1" latinLnBrk="0" hangingPunct="1">
              <a:buNone/>
              <a:defRPr sz="3840"/>
            </a:lvl1pPr>
            <a:extLst/>
          </a:lstStyle>
          <a:p>
            <a:pPr marL="0" algn="l" eaLnBrk="1" latinLnBrk="0" hangingPunct="1"/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9" name="Process 8"/>
          <p:cNvSpPr/>
          <p:nvPr/>
        </p:nvSpPr>
        <p:spPr>
          <a:xfrm rot="19468671">
            <a:off x="528967" y="954341"/>
            <a:ext cx="9144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  <p:sp>
        <p:nvSpPr>
          <p:cNvPr id="10" name="Process 9"/>
          <p:cNvSpPr/>
          <p:nvPr/>
        </p:nvSpPr>
        <p:spPr>
          <a:xfrm rot="2103354" flipH="1">
            <a:off x="6671556" y="936786"/>
            <a:ext cx="865632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16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7600" y="4800600"/>
            <a:ext cx="5892800" cy="762000"/>
          </a:xfrm>
        </p:spPr>
        <p:txBody>
          <a:bodyPr anchor="ctr"/>
          <a:lstStyle>
            <a:lvl1pPr marL="0" indent="0" algn="l">
              <a:lnSpc>
                <a:spcPts val="1920"/>
              </a:lnSpc>
              <a:spcBef>
                <a:spcPts val="0"/>
              </a:spcBef>
              <a:buNone/>
              <a:defRPr sz="1680">
                <a:solidFill>
                  <a:srgbClr val="777777"/>
                </a:solidFill>
              </a:defRPr>
            </a:lvl1pPr>
            <a:lvl2pPr>
              <a:defRPr sz="1440"/>
            </a:lvl2pPr>
            <a:lvl3pPr>
              <a:defRPr sz="1200"/>
            </a:lvl3pPr>
            <a:lvl4pPr>
              <a:defRPr sz="1080"/>
            </a:lvl4pPr>
            <a:lvl5pPr>
              <a:defRPr sz="1080"/>
            </a:lvl5pPr>
            <a:extLst/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2287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1087902" y="-815922"/>
            <a:ext cx="2185183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  <p:sp>
        <p:nvSpPr>
          <p:cNvPr id="8" name="Oval 7"/>
          <p:cNvSpPr/>
          <p:nvPr/>
        </p:nvSpPr>
        <p:spPr>
          <a:xfrm>
            <a:off x="225090" y="21102"/>
            <a:ext cx="2269588" cy="1702192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  <p:sp>
        <p:nvSpPr>
          <p:cNvPr id="11" name="Donut 10"/>
          <p:cNvSpPr/>
          <p:nvPr/>
        </p:nvSpPr>
        <p:spPr>
          <a:xfrm rot="2315675">
            <a:off x="243843" y="1055078"/>
            <a:ext cx="1500956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  <p:sp>
        <p:nvSpPr>
          <p:cNvPr id="12" name="Rectangle 11"/>
          <p:cNvSpPr/>
          <p:nvPr/>
        </p:nvSpPr>
        <p:spPr>
          <a:xfrm>
            <a:off x="1350499" y="-53"/>
            <a:ext cx="10841503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914144" y="274638"/>
            <a:ext cx="999744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914144" y="1447800"/>
            <a:ext cx="999744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4775200" y="6305551"/>
            <a:ext cx="28448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44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DD7BD95-7FF7-4CAD-A83A-ED09923E672E}" type="datetimeFigureOut">
              <a:rPr lang="en-AU" smtClean="0"/>
              <a:t>17/04/2021</a:t>
            </a:fld>
            <a:endParaRPr lang="en-A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7620000" y="6305551"/>
            <a:ext cx="38608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44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A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11484864" y="6305551"/>
            <a:ext cx="6096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44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FE8AAF40-F7CA-4F57-970E-D85B75C867B4}" type="slidenum">
              <a:rPr lang="en-AU" smtClean="0"/>
              <a:t>‹#›</a:t>
            </a:fld>
            <a:endParaRPr lang="en-AU"/>
          </a:p>
        </p:txBody>
      </p:sp>
      <p:sp>
        <p:nvSpPr>
          <p:cNvPr id="15" name="Rectangle 14"/>
          <p:cNvSpPr/>
          <p:nvPr/>
        </p:nvSpPr>
        <p:spPr bwMode="invGray">
          <a:xfrm>
            <a:off x="1353312" y="-53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  <p:sp>
        <p:nvSpPr>
          <p:cNvPr id="2" name="Rectangle 1"/>
          <p:cNvSpPr/>
          <p:nvPr/>
        </p:nvSpPr>
        <p:spPr>
          <a:xfrm>
            <a:off x="0" y="-53"/>
            <a:ext cx="1350499" cy="6858054"/>
          </a:xfrm>
          <a:prstGeom prst="rect">
            <a:avLst/>
          </a:prstGeom>
          <a:gradFill flip="none" rotWithShape="1">
            <a:gsLst>
              <a:gs pos="100000">
                <a:schemeClr val="lt1"/>
              </a:gs>
              <a:gs pos="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</p:spTree>
    <p:extLst>
      <p:ext uri="{BB962C8B-B14F-4D97-AF65-F5344CB8AC3E}">
        <p14:creationId xmlns:p14="http://schemas.microsoft.com/office/powerpoint/2010/main" val="958314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16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438912" indent="-340157" algn="l" rtl="0" eaLnBrk="1" latinLnBrk="0" hangingPunct="1">
        <a:lnSpc>
          <a:spcPct val="100000"/>
        </a:lnSpc>
        <a:spcBef>
          <a:spcPts val="720"/>
        </a:spcBef>
        <a:buClr>
          <a:schemeClr val="accent1"/>
        </a:buClr>
        <a:buSzPct val="80000"/>
        <a:buFont typeface="Wingdings 2"/>
        <a:buChar char=""/>
        <a:defRPr kumimoji="0" sz="3840" kern="1200">
          <a:solidFill>
            <a:schemeClr val="tx1"/>
          </a:solidFill>
          <a:latin typeface="+mn-lt"/>
          <a:ea typeface="+mn-ea"/>
          <a:cs typeface="+mn-cs"/>
        </a:defRPr>
      </a:lvl1pPr>
      <a:lvl2pPr marL="768096" indent="-285293" algn="l" rtl="0" eaLnBrk="1" latinLnBrk="0" hangingPunct="1">
        <a:lnSpc>
          <a:spcPct val="100000"/>
        </a:lnSpc>
        <a:spcBef>
          <a:spcPts val="660"/>
        </a:spcBef>
        <a:buClr>
          <a:schemeClr val="accent1"/>
        </a:buClr>
        <a:buFont typeface="Verdana"/>
        <a:buChar char="◦"/>
        <a:defRPr kumimoji="0"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064362" indent="-27432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880" kern="1200">
          <a:solidFill>
            <a:schemeClr val="tx1"/>
          </a:solidFill>
          <a:latin typeface="+mn-lt"/>
          <a:ea typeface="+mn-ea"/>
          <a:cs typeface="+mn-cs"/>
        </a:defRPr>
      </a:lvl3pPr>
      <a:lvl4pPr marL="1316736" indent="-208483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8138" indent="-219456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1810512" indent="-219456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2062886" indent="-219456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2304288" indent="-219456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2556662" indent="-219456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0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png"/><Relationship Id="rId5" Type="http://schemas.openxmlformats.org/officeDocument/2006/relationships/image" Target="../media/image70.png"/><Relationship Id="rId4" Type="http://schemas.openxmlformats.org/officeDocument/2006/relationships/image" Target="../media/image6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90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3589E-AB20-44CD-A28C-0F599D06C2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43210" y="3183238"/>
            <a:ext cx="9875520" cy="1472184"/>
          </a:xfrm>
        </p:spPr>
        <p:txBody>
          <a:bodyPr>
            <a:noAutofit/>
          </a:bodyPr>
          <a:lstStyle/>
          <a:p>
            <a:r>
              <a:rPr lang="en-AU" sz="6600" dirty="0"/>
              <a:t>Arty Party</a:t>
            </a:r>
            <a:br>
              <a:rPr lang="en-AU" sz="6600" dirty="0"/>
            </a:br>
            <a:r>
              <a:rPr lang="en-AU" sz="5400" dirty="0"/>
              <a:t>some helpful</a:t>
            </a:r>
            <a:br>
              <a:rPr lang="en-AU" sz="5400" dirty="0"/>
            </a:br>
            <a:r>
              <a:rPr lang="en-AU" sz="5400" dirty="0"/>
              <a:t>examples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6BA8AC3-B138-4543-8D25-F164DAF060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313" y="897142"/>
            <a:ext cx="4300921" cy="4281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1024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DE020ABC-8B89-4030-9953-A8466B3CEEDF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1609836" y="5911969"/>
                <a:ext cx="9997440" cy="739027"/>
              </a:xfrm>
            </p:spPr>
            <p:txBody>
              <a:bodyPr>
                <a:normAutofit fontScale="90000"/>
              </a:bodyPr>
              <a:lstStyle/>
              <a:p>
                <a:r>
                  <a:rPr lang="en-AU" sz="4400" dirty="0"/>
                  <a:t>Lines have equations of the form </a:t>
                </a:r>
                <a14:m>
                  <m:oMath xmlns:m="http://schemas.openxmlformats.org/officeDocument/2006/math">
                    <m:r>
                      <a:rPr lang="en-AU" sz="4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AU" sz="4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AU" sz="4400" b="0" i="1" smtClean="0">
                        <a:latin typeface="Cambria Math" panose="02040503050406030204" pitchFamily="18" charset="0"/>
                      </a:rPr>
                      <m:t>𝑚𝑥</m:t>
                    </m:r>
                    <m:r>
                      <a:rPr lang="en-AU" sz="44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AU" sz="4400" b="0" i="1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endParaRPr lang="en-AU" sz="4400" dirty="0"/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DE020ABC-8B89-4030-9953-A8466B3CEED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1609836" y="5911969"/>
                <a:ext cx="9997440" cy="739027"/>
              </a:xfrm>
              <a:blipFill>
                <a:blip r:embed="rId2"/>
                <a:stretch>
                  <a:fillRect l="-2500" t="-14050" b="-40496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70A8F5-43AC-4E23-884C-2003DD93D0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90442" y="1650704"/>
            <a:ext cx="1974745" cy="4135419"/>
          </a:xfrm>
        </p:spPr>
        <p:txBody>
          <a:bodyPr>
            <a:normAutofit/>
          </a:bodyPr>
          <a:lstStyle/>
          <a:p>
            <a:pPr marL="98755" indent="0">
              <a:buNone/>
            </a:pPr>
            <a:r>
              <a:rPr lang="en-AU" sz="2800" dirty="0">
                <a:solidFill>
                  <a:schemeClr val="accent4"/>
                </a:solidFill>
              </a:rPr>
              <a:t>Lines go forever.</a:t>
            </a:r>
          </a:p>
          <a:p>
            <a:pPr marL="98755" indent="0">
              <a:buNone/>
            </a:pPr>
            <a:r>
              <a:rPr lang="en-AU" sz="2800" dirty="0">
                <a:solidFill>
                  <a:schemeClr val="accent3"/>
                </a:solidFill>
              </a:rPr>
              <a:t>Segments have a start and end.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286E256-E2B9-47FC-85FE-7BC7F9A56A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6670" y="-12445"/>
            <a:ext cx="5963772" cy="6031636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F1787B53-07DB-42D3-B6E9-26D54ECB4876}"/>
              </a:ext>
            </a:extLst>
          </p:cNvPr>
          <p:cNvCxnSpPr>
            <a:cxnSpLocks/>
          </p:cNvCxnSpPr>
          <p:nvPr/>
        </p:nvCxnSpPr>
        <p:spPr>
          <a:xfrm flipH="1">
            <a:off x="7089289" y="3013788"/>
            <a:ext cx="537883" cy="1409252"/>
          </a:xfrm>
          <a:prstGeom prst="straightConnector1">
            <a:avLst/>
          </a:prstGeom>
          <a:ln w="76200">
            <a:solidFill>
              <a:schemeClr val="accent3"/>
            </a:solidFill>
            <a:headEnd type="oval" w="med" len="med"/>
            <a:tailEnd type="oval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21965261-B3C8-47BB-A46C-5BFF950DE29E}"/>
              </a:ext>
            </a:extLst>
          </p:cNvPr>
          <p:cNvCxnSpPr>
            <a:cxnSpLocks/>
          </p:cNvCxnSpPr>
          <p:nvPr/>
        </p:nvCxnSpPr>
        <p:spPr>
          <a:xfrm flipH="1">
            <a:off x="4163209" y="512333"/>
            <a:ext cx="4399879" cy="4344745"/>
          </a:xfrm>
          <a:prstGeom prst="straightConnector1">
            <a:avLst/>
          </a:prstGeom>
          <a:ln w="76200">
            <a:solidFill>
              <a:schemeClr val="accent4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8852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C4BB4E-BE15-41E8-95E6-2EC2CC95A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4144" y="274638"/>
            <a:ext cx="9997440" cy="777785"/>
          </a:xfrm>
        </p:spPr>
        <p:txBody>
          <a:bodyPr>
            <a:normAutofit fontScale="90000"/>
          </a:bodyPr>
          <a:lstStyle/>
          <a:p>
            <a:r>
              <a:rPr lang="en-AU" dirty="0"/>
              <a:t>Parabolas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191F28A-98CD-433B-A9B7-DE69F5B05A9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550167" y="964720"/>
                <a:ext cx="9997440" cy="1863276"/>
              </a:xfrm>
            </p:spPr>
            <p:txBody>
              <a:bodyPr>
                <a:normAutofit/>
              </a:bodyPr>
              <a:lstStyle/>
              <a:p>
                <a:r>
                  <a:rPr lang="en-AU" sz="3600" dirty="0"/>
                  <a:t>Are created by equations with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AU" sz="3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AU" sz="36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AU" sz="3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AU" sz="36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AU" sz="3600" dirty="0"/>
                  <a:t>in them</a:t>
                </a:r>
              </a:p>
              <a:p>
                <a:r>
                  <a:rPr lang="en-AU" sz="3600" dirty="0"/>
                  <a:t>Are symmetrical around the base point called the vertex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191F28A-98CD-433B-A9B7-DE69F5B05A9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50167" y="964720"/>
                <a:ext cx="9997440" cy="1863276"/>
              </a:xfrm>
              <a:blipFill>
                <a:blip r:embed="rId2"/>
                <a:stretch>
                  <a:fillRect l="-61" t="-4902" r="-915" b="-10458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9" name="Group 18">
            <a:extLst>
              <a:ext uri="{FF2B5EF4-FFF2-40B4-BE49-F238E27FC236}">
                <a16:creationId xmlns:a16="http://schemas.microsoft.com/office/drawing/2014/main" id="{D9198D13-E286-4DF4-AB50-B181B14F894E}"/>
              </a:ext>
            </a:extLst>
          </p:cNvPr>
          <p:cNvGrpSpPr/>
          <p:nvPr/>
        </p:nvGrpSpPr>
        <p:grpSpPr>
          <a:xfrm>
            <a:off x="5042140" y="2596520"/>
            <a:ext cx="6202393" cy="3986842"/>
            <a:chOff x="5042140" y="2596520"/>
            <a:chExt cx="6202393" cy="3986842"/>
          </a:xfrm>
        </p:grpSpPr>
        <p:pic>
          <p:nvPicPr>
            <p:cNvPr id="5" name="Picture 4" descr="A picture containing racquetball&#10;&#10;Description automatically generated">
              <a:extLst>
                <a:ext uri="{FF2B5EF4-FFF2-40B4-BE49-F238E27FC236}">
                  <a16:creationId xmlns:a16="http://schemas.microsoft.com/office/drawing/2014/main" id="{218F020B-8DA8-46B1-B253-9832853D6C8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42140" y="2596520"/>
              <a:ext cx="3986842" cy="398684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576C90B9-9799-4C36-A517-D91D9A2428D0}"/>
                </a:ext>
              </a:extLst>
            </p:cNvPr>
            <p:cNvCxnSpPr/>
            <p:nvPr/>
          </p:nvCxnSpPr>
          <p:spPr>
            <a:xfrm flipH="1">
              <a:off x="7257691" y="3324045"/>
              <a:ext cx="2300377" cy="1437736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F5A1E36D-957D-4538-BBB4-4E6A029BDF60}"/>
                </a:ext>
              </a:extLst>
            </p:cNvPr>
            <p:cNvSpPr/>
            <p:nvPr/>
          </p:nvSpPr>
          <p:spPr>
            <a:xfrm>
              <a:off x="7217434" y="4761781"/>
              <a:ext cx="45719" cy="45719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413DBA6-5FF1-47D9-979D-1C5BB1F95A4A}"/>
                </a:ext>
              </a:extLst>
            </p:cNvPr>
            <p:cNvSpPr txBox="1"/>
            <p:nvPr/>
          </p:nvSpPr>
          <p:spPr>
            <a:xfrm>
              <a:off x="9604075" y="3030747"/>
              <a:ext cx="1640458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A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Vertex (1, -1)</a:t>
              </a:r>
            </a:p>
          </p:txBody>
        </p: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9DE3AE0A-0FDF-4167-9F1D-A88FBFD617B8}"/>
                </a:ext>
              </a:extLst>
            </p:cNvPr>
            <p:cNvCxnSpPr/>
            <p:nvPr/>
          </p:nvCxnSpPr>
          <p:spPr>
            <a:xfrm flipH="1">
              <a:off x="7257691" y="5147094"/>
              <a:ext cx="1995577" cy="293298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5A28685-E8A2-40FC-B484-91EF4A24D670}"/>
                </a:ext>
              </a:extLst>
            </p:cNvPr>
            <p:cNvSpPr txBox="1"/>
            <p:nvPr/>
          </p:nvSpPr>
          <p:spPr>
            <a:xfrm>
              <a:off x="9293524" y="4988480"/>
              <a:ext cx="1201948" cy="6463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A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Axis of Symmetry</a:t>
              </a:r>
            </a:p>
          </p:txBody>
        </p:sp>
      </p:grp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0944DF3-22DD-43F9-BD10-00E58C11193D}"/>
              </a:ext>
            </a:extLst>
          </p:cNvPr>
          <p:cNvCxnSpPr>
            <a:cxnSpLocks/>
          </p:cNvCxnSpPr>
          <p:nvPr/>
        </p:nvCxnSpPr>
        <p:spPr>
          <a:xfrm>
            <a:off x="7217434" y="2323381"/>
            <a:ext cx="0" cy="4462732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AB265B32-2146-4455-BC50-E6BC200957F6}"/>
              </a:ext>
            </a:extLst>
          </p:cNvPr>
          <p:cNvSpPr txBox="1"/>
          <p:nvPr/>
        </p:nvSpPr>
        <p:spPr>
          <a:xfrm>
            <a:off x="1127185" y="3324045"/>
            <a:ext cx="29099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Remember when you are drawing : It must </a:t>
            </a:r>
            <a:r>
              <a:rPr lang="en-AU"/>
              <a:t>be symmetrical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152445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689C3CF-8ED4-4B02-BFDB-635FF953FB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2356" y="2556316"/>
            <a:ext cx="4210366" cy="425827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F888019-64FC-4189-AEEB-7437ACC9C3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4144" y="274638"/>
            <a:ext cx="2209282" cy="714524"/>
          </a:xfrm>
        </p:spPr>
        <p:txBody>
          <a:bodyPr>
            <a:normAutofit fontScale="90000"/>
          </a:bodyPr>
          <a:lstStyle/>
          <a:p>
            <a:r>
              <a:rPr lang="en-AU" dirty="0"/>
              <a:t>Circles 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8FF4B97F-8DA0-48DF-AA6B-6285A28DD51C}"/>
              </a:ext>
            </a:extLst>
          </p:cNvPr>
          <p:cNvSpPr/>
          <p:nvPr/>
        </p:nvSpPr>
        <p:spPr>
          <a:xfrm>
            <a:off x="1968649" y="3236319"/>
            <a:ext cx="1387736" cy="1387736"/>
          </a:xfrm>
          <a:prstGeom prst="ellipse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Callout: Line with Border and Accent Bar 5">
            <a:extLst>
              <a:ext uri="{FF2B5EF4-FFF2-40B4-BE49-F238E27FC236}">
                <a16:creationId xmlns:a16="http://schemas.microsoft.com/office/drawing/2014/main" id="{75B73910-ECDB-46E0-8E39-82B58F432F32}"/>
              </a:ext>
            </a:extLst>
          </p:cNvPr>
          <p:cNvSpPr/>
          <p:nvPr/>
        </p:nvSpPr>
        <p:spPr>
          <a:xfrm>
            <a:off x="6179015" y="3295485"/>
            <a:ext cx="5885686" cy="954107"/>
          </a:xfrm>
          <a:prstGeom prst="accentBorderCallout1">
            <a:avLst>
              <a:gd name="adj1" fmla="val 33120"/>
              <a:gd name="adj2" fmla="val -1845"/>
              <a:gd name="adj3" fmla="val 54472"/>
              <a:gd name="adj4" fmla="val -46832"/>
            </a:avLst>
          </a:prstGeom>
          <a:ln w="57150">
            <a:solidFill>
              <a:srgbClr val="7030A0"/>
            </a:solidFill>
            <a:headEnd type="none" w="med" len="med"/>
            <a:tailEnd type="triangle" w="med" len="med"/>
          </a:ln>
        </p:spPr>
        <p:txBody>
          <a:bodyPr wrap="square" anchor="ctr">
            <a:spAutoFit/>
          </a:bodyPr>
          <a:lstStyle/>
          <a:p>
            <a:pPr lvl="0">
              <a:tabLst>
                <a:tab pos="249238" algn="l"/>
                <a:tab pos="1612900" algn="l"/>
              </a:tabLst>
              <a:defRPr/>
            </a:pPr>
            <a:r>
              <a:rPr lang="en-AU" sz="2800" b="1" dirty="0">
                <a:solidFill>
                  <a:srgbClr val="FF0000"/>
                </a:solidFill>
              </a:rPr>
              <a:t>Centre:	</a:t>
            </a:r>
            <a:r>
              <a:rPr lang="en-AU" sz="2800" dirty="0">
                <a:solidFill>
                  <a:srgbClr val="FF0000"/>
                </a:solidFill>
              </a:rPr>
              <a:t>(-3, +2)</a:t>
            </a:r>
          </a:p>
          <a:p>
            <a:pPr lvl="0">
              <a:tabLst>
                <a:tab pos="249238" algn="l"/>
                <a:tab pos="1612900" algn="l"/>
              </a:tabLst>
              <a:defRPr/>
            </a:pPr>
            <a:r>
              <a:rPr lang="en-AU" sz="2800" b="1" dirty="0">
                <a:solidFill>
                  <a:srgbClr val="FF0000"/>
                </a:solidFill>
              </a:rPr>
              <a:t>Radius:	</a:t>
            </a:r>
            <a:r>
              <a:rPr lang="en-AU" sz="28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D4CC87B-98C8-4A44-B3F0-13CD6EDFA9C3}"/>
              </a:ext>
            </a:extLst>
          </p:cNvPr>
          <p:cNvSpPr/>
          <p:nvPr/>
        </p:nvSpPr>
        <p:spPr>
          <a:xfrm>
            <a:off x="3321475" y="5347123"/>
            <a:ext cx="712128" cy="712128"/>
          </a:xfrm>
          <a:prstGeom prst="ellipse">
            <a:avLst/>
          </a:prstGeom>
          <a:noFill/>
          <a:ln w="57150">
            <a:solidFill>
              <a:schemeClr val="accent4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Callout: Line with Border and Accent Bar 7">
            <a:extLst>
              <a:ext uri="{FF2B5EF4-FFF2-40B4-BE49-F238E27FC236}">
                <a16:creationId xmlns:a16="http://schemas.microsoft.com/office/drawing/2014/main" id="{A39F8FD0-1890-4859-B4ED-9CA1C671F90E}"/>
              </a:ext>
            </a:extLst>
          </p:cNvPr>
          <p:cNvSpPr/>
          <p:nvPr/>
        </p:nvSpPr>
        <p:spPr>
          <a:xfrm>
            <a:off x="6096000" y="5443455"/>
            <a:ext cx="5885686" cy="954107"/>
          </a:xfrm>
          <a:prstGeom prst="accentBorderCallout1">
            <a:avLst>
              <a:gd name="adj1" fmla="val 31954"/>
              <a:gd name="adj2" fmla="val -2210"/>
              <a:gd name="adj3" fmla="val 18904"/>
              <a:gd name="adj4" fmla="val -34952"/>
            </a:avLst>
          </a:prstGeom>
          <a:ln w="57150">
            <a:solidFill>
              <a:schemeClr val="accent4"/>
            </a:solidFill>
            <a:headEnd type="none" w="med" len="med"/>
            <a:tailEnd type="triangle" w="med" len="med"/>
          </a:ln>
        </p:spPr>
        <p:txBody>
          <a:bodyPr wrap="square" anchor="ctr">
            <a:spAutoFit/>
          </a:bodyPr>
          <a:lstStyle/>
          <a:p>
            <a:pPr lvl="0">
              <a:tabLst>
                <a:tab pos="249238" algn="l"/>
                <a:tab pos="1612900" algn="l"/>
              </a:tabLst>
              <a:defRPr/>
            </a:pPr>
            <a:r>
              <a:rPr lang="en-AU" sz="2800" b="1" dirty="0">
                <a:solidFill>
                  <a:srgbClr val="FF0000"/>
                </a:solidFill>
              </a:rPr>
              <a:t>Centre:	</a:t>
            </a:r>
            <a:r>
              <a:rPr lang="en-AU" sz="2800" dirty="0">
                <a:solidFill>
                  <a:srgbClr val="FF0000"/>
                </a:solidFill>
              </a:rPr>
              <a:t>(0, -3)</a:t>
            </a:r>
          </a:p>
          <a:p>
            <a:pPr lvl="0">
              <a:tabLst>
                <a:tab pos="249238" algn="l"/>
                <a:tab pos="1612900" algn="l"/>
              </a:tabLst>
              <a:defRPr/>
            </a:pPr>
            <a:r>
              <a:rPr lang="en-AU" sz="2800" b="1" dirty="0">
                <a:solidFill>
                  <a:srgbClr val="FF0000"/>
                </a:solidFill>
              </a:rPr>
              <a:t>Radius:	</a:t>
            </a:r>
            <a:r>
              <a:rPr lang="en-A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0BF5FACE-846E-4C2D-8F0B-362E37BC177E}"/>
              </a:ext>
            </a:extLst>
          </p:cNvPr>
          <p:cNvSpPr/>
          <p:nvPr/>
        </p:nvSpPr>
        <p:spPr>
          <a:xfrm>
            <a:off x="2597704" y="3891254"/>
            <a:ext cx="129624" cy="129624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E457928-4B67-4BF3-9826-462F2CCA4409}"/>
              </a:ext>
            </a:extLst>
          </p:cNvPr>
          <p:cNvSpPr/>
          <p:nvPr/>
        </p:nvSpPr>
        <p:spPr>
          <a:xfrm>
            <a:off x="3612727" y="5638375"/>
            <a:ext cx="129624" cy="12962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02D46DC-FAD7-4BB5-95A0-5856F32E42DB}"/>
                  </a:ext>
                </a:extLst>
              </p:cNvPr>
              <p:cNvSpPr txBox="1"/>
              <p:nvPr/>
            </p:nvSpPr>
            <p:spPr>
              <a:xfrm>
                <a:off x="2123311" y="3535229"/>
                <a:ext cx="103395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(−3,+2)</m:t>
                      </m:r>
                    </m:oMath>
                  </m:oMathPara>
                </a14:m>
                <a:endParaRPr lang="en-AU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02D46DC-FAD7-4BB5-95A0-5856F32E42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311" y="3535229"/>
                <a:ext cx="1033958" cy="369332"/>
              </a:xfrm>
              <a:prstGeom prst="rect">
                <a:avLst/>
              </a:prstGeom>
              <a:blipFill>
                <a:blip r:embed="rId3"/>
                <a:stretch>
                  <a:fillRect l="-1765" r="-4118" b="-13115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34F5929-A193-4F29-93B1-F7E54C0B55A2}"/>
                  </a:ext>
                </a:extLst>
              </p:cNvPr>
              <p:cNvSpPr txBox="1"/>
              <p:nvPr/>
            </p:nvSpPr>
            <p:spPr>
              <a:xfrm>
                <a:off x="2080725" y="5269043"/>
                <a:ext cx="1033958" cy="369332"/>
              </a:xfrm>
              <a:prstGeom prst="accentBorderCallout1">
                <a:avLst>
                  <a:gd name="adj1" fmla="val 25757"/>
                  <a:gd name="adj2" fmla="val 100962"/>
                  <a:gd name="adj3" fmla="val 107829"/>
                  <a:gd name="adj4" fmla="val 149386"/>
                </a:avLst>
              </a:prstGeom>
              <a:solidFill>
                <a:schemeClr val="bg1"/>
              </a:solidFill>
              <a:ln w="38100">
                <a:solidFill>
                  <a:schemeClr val="accent4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AU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−3</m:t>
                      </m:r>
                      <m:r>
                        <a:rPr lang="en-AU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AU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34F5929-A193-4F29-93B1-F7E54C0B55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0725" y="5269043"/>
                <a:ext cx="1033958" cy="369332"/>
              </a:xfrm>
              <a:prstGeom prst="accentBorderCallout1">
                <a:avLst>
                  <a:gd name="adj1" fmla="val 25757"/>
                  <a:gd name="adj2" fmla="val 100962"/>
                  <a:gd name="adj3" fmla="val 107829"/>
                  <a:gd name="adj4" fmla="val 149386"/>
                </a:avLst>
              </a:prstGeom>
              <a:blipFill>
                <a:blip r:embed="rId4"/>
                <a:stretch>
                  <a:fillRect b="-1389"/>
                </a:stretch>
              </a:blipFill>
              <a:ln w="38100">
                <a:solidFill>
                  <a:schemeClr val="accent4"/>
                </a:solidFill>
              </a:ln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EA1CBD56-4332-4A64-BE21-49D84A2C22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559" y="965532"/>
            <a:ext cx="9825199" cy="1245006"/>
          </a:xfrm>
        </p:spPr>
        <p:txBody>
          <a:bodyPr>
            <a:normAutofit/>
          </a:bodyPr>
          <a:lstStyle/>
          <a:p>
            <a:r>
              <a:rPr lang="en-AU" sz="2800" dirty="0"/>
              <a:t>Are equal distance (defined by radius) around a centre point</a:t>
            </a:r>
          </a:p>
          <a:p>
            <a:endParaRPr lang="en-AU" sz="2800" dirty="0"/>
          </a:p>
          <a:p>
            <a:pPr marL="98755" indent="0">
              <a:buNone/>
            </a:pPr>
            <a:endParaRPr lang="en-AU" sz="3600" dirty="0"/>
          </a:p>
        </p:txBody>
      </p:sp>
    </p:spTree>
    <p:extLst>
      <p:ext uri="{BB962C8B-B14F-4D97-AF65-F5344CB8AC3E}">
        <p14:creationId xmlns:p14="http://schemas.microsoft.com/office/powerpoint/2010/main" val="3891358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364A67EC-94DE-41F9-9D5A-5CDA11C15B4C}"/>
              </a:ext>
            </a:extLst>
          </p:cNvPr>
          <p:cNvSpPr/>
          <p:nvPr/>
        </p:nvSpPr>
        <p:spPr>
          <a:xfrm>
            <a:off x="4146374" y="2375498"/>
            <a:ext cx="7765209" cy="432013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E6E2A383-C1BA-413D-A8C9-AE9282A068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1291" y="2317322"/>
            <a:ext cx="3616705" cy="3657861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B5D51BAB-2AA4-43C1-9DEA-7D5B81B98B84}"/>
              </a:ext>
            </a:extLst>
          </p:cNvPr>
          <p:cNvSpPr/>
          <p:nvPr/>
        </p:nvSpPr>
        <p:spPr>
          <a:xfrm>
            <a:off x="107576" y="3068973"/>
            <a:ext cx="3899250" cy="365786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7D6432E-430B-41D0-A026-14FF52EA519C}"/>
              </a:ext>
            </a:extLst>
          </p:cNvPr>
          <p:cNvSpPr/>
          <p:nvPr/>
        </p:nvSpPr>
        <p:spPr>
          <a:xfrm>
            <a:off x="107576" y="856034"/>
            <a:ext cx="3899250" cy="213648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4144" y="0"/>
            <a:ext cx="9997440" cy="856034"/>
          </a:xfrm>
        </p:spPr>
        <p:txBody>
          <a:bodyPr>
            <a:normAutofit fontScale="90000"/>
          </a:bodyPr>
          <a:lstStyle/>
          <a:p>
            <a:r>
              <a:rPr lang="en-AU" dirty="0"/>
              <a:t>Find the equations of these lines: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7861" y="779576"/>
            <a:ext cx="3096986" cy="1175995"/>
          </a:xfr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3200" dirty="0"/>
              <a:t>slope of 2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3200" i="1" dirty="0">
                <a:latin typeface="Times New Roman" charset="0"/>
                <a:ea typeface="Times New Roman" charset="0"/>
                <a:cs typeface="Times New Roman" charset="0"/>
              </a:rPr>
              <a:t>y</a:t>
            </a:r>
            <a:r>
              <a:rPr lang="en-AU" sz="3200" dirty="0"/>
              <a:t>-intercept of 3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746826" y="1728999"/>
                <a:ext cx="2976043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tabLst>
                    <a:tab pos="249238" algn="l"/>
                  </a:tabLst>
                  <a:defRPr/>
                </a:pPr>
                <a:r>
                  <a:rPr lang="en-AU" sz="2800" dirty="0">
                    <a:solidFill>
                      <a:srgbClr val="FF0000"/>
                    </a:solidFill>
                  </a:rPr>
                  <a:t>	</a:t>
                </a:r>
                <a14:m>
                  <m:oMath xmlns:m="http://schemas.openxmlformats.org/officeDocument/2006/math">
                    <m:r>
                      <a:rPr lang="en-AU" sz="2800" i="1" smtClean="0">
                        <a:solidFill>
                          <a:srgbClr val="FF0000"/>
                        </a:solidFill>
                        <a:latin typeface="Cambria Math" charset="0"/>
                      </a:rPr>
                      <m:t>𝑦</m:t>
                    </m:r>
                    <m:r>
                      <a:rPr lang="en-AU" sz="2800" i="1" smtClean="0">
                        <a:solidFill>
                          <a:srgbClr val="FF0000"/>
                        </a:solidFill>
                        <a:latin typeface="Cambria Math" charset="0"/>
                      </a:rPr>
                      <m:t>=</m:t>
                    </m:r>
                    <m:r>
                      <a:rPr lang="en-AU" sz="2800" i="1" smtClean="0">
                        <a:solidFill>
                          <a:srgbClr val="FF0000"/>
                        </a:solidFill>
                        <a:latin typeface="Cambria Math" charset="0"/>
                      </a:rPr>
                      <m:t>𝑚𝑥</m:t>
                    </m:r>
                    <m:r>
                      <a:rPr lang="en-AU" sz="2800" i="1" smtClean="0">
                        <a:solidFill>
                          <a:srgbClr val="FF0000"/>
                        </a:solidFill>
                        <a:latin typeface="Cambria Math" charset="0"/>
                      </a:rPr>
                      <m:t>+</m:t>
                    </m:r>
                    <m:r>
                      <a:rPr lang="en-AU" sz="2800" i="1" smtClean="0">
                        <a:solidFill>
                          <a:srgbClr val="FF0000"/>
                        </a:solidFill>
                        <a:latin typeface="Cambria Math" charset="0"/>
                      </a:rPr>
                      <m:t>𝑐</m:t>
                    </m:r>
                  </m:oMath>
                </a14:m>
                <a:endParaRPr lang="en-AU" sz="2800" dirty="0">
                  <a:solidFill>
                    <a:srgbClr val="FF0000"/>
                  </a:solidFill>
                </a:endParaRPr>
              </a:p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AU" sz="2800" b="0" i="1" smtClean="0">
                          <a:solidFill>
                            <a:srgbClr val="FF0000"/>
                          </a:solidFill>
                          <a:latin typeface="Cambria Math" charset="0"/>
                        </a:rPr>
                        <m:t>∴</m:t>
                      </m:r>
                      <m:r>
                        <a:rPr lang="en-AU" sz="2800" b="0" i="1" smtClean="0">
                          <a:solidFill>
                            <a:srgbClr val="FF0000"/>
                          </a:solidFill>
                          <a:latin typeface="Cambria Math" charset="0"/>
                        </a:rPr>
                        <m:t>𝑦</m:t>
                      </m:r>
                      <m:r>
                        <a:rPr lang="en-AU" sz="2800" b="0" i="1" smtClean="0">
                          <a:solidFill>
                            <a:srgbClr val="FF0000"/>
                          </a:solidFill>
                          <a:latin typeface="Cambria Math" charset="0"/>
                        </a:rPr>
                        <m:t>=2</m:t>
                      </m:r>
                      <m:r>
                        <a:rPr lang="en-AU" sz="2800" b="0" i="1" smtClean="0">
                          <a:solidFill>
                            <a:srgbClr val="FF0000"/>
                          </a:solidFill>
                          <a:latin typeface="Cambria Math" charset="0"/>
                        </a:rPr>
                        <m:t>𝑥</m:t>
                      </m:r>
                      <m:r>
                        <a:rPr lang="en-AU" sz="2800" b="0" i="1" smtClean="0">
                          <a:solidFill>
                            <a:srgbClr val="FF0000"/>
                          </a:solidFill>
                          <a:latin typeface="Cambria Math" charset="0"/>
                        </a:rPr>
                        <m:t>+3</m:t>
                      </m:r>
                    </m:oMath>
                  </m:oMathPara>
                </a14:m>
                <a:endParaRPr lang="en-AU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6826" y="1728999"/>
                <a:ext cx="2976043" cy="954107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2"/>
              <p:cNvSpPr txBox="1">
                <a:spLocks/>
              </p:cNvSpPr>
              <p:nvPr/>
            </p:nvSpPr>
            <p:spPr>
              <a:xfrm>
                <a:off x="625883" y="3164518"/>
                <a:ext cx="3096986" cy="1175995"/>
              </a:xfrm>
              <a:prstGeom prst="rect">
                <a:avLst/>
              </a:prstGeom>
            </p:spPr>
            <p:txBody>
              <a:bodyPr>
                <a:normAutofit lnSpcReduction="10000"/>
              </a:bodyPr>
              <a:lstStyle>
                <a:lvl1pPr marL="438912" indent="-340157" algn="l" rtl="0" eaLnBrk="1" latinLnBrk="0" hangingPunct="1">
                  <a:lnSpc>
                    <a:spcPct val="100000"/>
                  </a:lnSpc>
                  <a:spcBef>
                    <a:spcPts val="720"/>
                  </a:spcBef>
                  <a:buClr>
                    <a:schemeClr val="accent1"/>
                  </a:buClr>
                  <a:buSzPct val="80000"/>
                  <a:buFont typeface="Wingdings 2"/>
                  <a:buChar char=""/>
                  <a:defRPr kumimoji="0" sz="384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68096" indent="-285293" algn="l" rtl="0" eaLnBrk="1" latinLnBrk="0" hangingPunct="1">
                  <a:lnSpc>
                    <a:spcPct val="100000"/>
                  </a:lnSpc>
                  <a:spcBef>
                    <a:spcPts val="660"/>
                  </a:spcBef>
                  <a:buClr>
                    <a:schemeClr val="accent1"/>
                  </a:buClr>
                  <a:buFont typeface="Verdana"/>
                  <a:buChar char="◦"/>
                  <a:defRPr kumimoji="0" sz="336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64362" indent="-274320" algn="l" rtl="0" eaLnBrk="1" latinLnBrk="0" hangingPunct="1">
                  <a:lnSpc>
                    <a:spcPct val="100000"/>
                  </a:lnSpc>
                  <a:spcBef>
                    <a:spcPct val="20000"/>
                  </a:spcBef>
                  <a:buClr>
                    <a:schemeClr val="accent2"/>
                  </a:buClr>
                  <a:buFont typeface="Wingdings 2"/>
                  <a:buChar char=""/>
                  <a:defRPr kumimoji="0" sz="288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16736" indent="-208483" algn="l" rtl="0" eaLnBrk="1" latinLnBrk="0" hangingPunct="1">
                  <a:lnSpc>
                    <a:spcPct val="100000"/>
                  </a:lnSpc>
                  <a:spcBef>
                    <a:spcPct val="20000"/>
                  </a:spcBef>
                  <a:buClr>
                    <a:schemeClr val="accent3"/>
                  </a:buClr>
                  <a:buFont typeface="Wingdings 2"/>
                  <a:buChar char="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138" indent="-219456" algn="l" rtl="0" eaLnBrk="1" latinLnBrk="0" hangingPunct="1">
                  <a:lnSpc>
                    <a:spcPct val="100000"/>
                  </a:lnSpc>
                  <a:spcBef>
                    <a:spcPct val="20000"/>
                  </a:spcBef>
                  <a:buClr>
                    <a:schemeClr val="accent4"/>
                  </a:buClr>
                  <a:buFont typeface="Wingdings 2"/>
                  <a:buChar char="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810512" indent="-219456" algn="l" rtl="0" eaLnBrk="1" latinLnBrk="0" hangingPunct="1">
                  <a:lnSpc>
                    <a:spcPct val="100000"/>
                  </a:lnSpc>
                  <a:spcBef>
                    <a:spcPct val="20000"/>
                  </a:spcBef>
                  <a:buClr>
                    <a:schemeClr val="accent5"/>
                  </a:buClr>
                  <a:buFont typeface="Wingdings 2"/>
                  <a:buChar char="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62886" indent="-219456" algn="l" rtl="0" eaLnBrk="1" latinLnBrk="0" hangingPunct="1">
                  <a:lnSpc>
                    <a:spcPct val="100000"/>
                  </a:lnSpc>
                  <a:spcBef>
                    <a:spcPct val="20000"/>
                  </a:spcBef>
                  <a:buClr>
                    <a:schemeClr val="accent6"/>
                  </a:buClr>
                  <a:buFont typeface="Wingdings 2"/>
                  <a:buChar char="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304288" indent="-219456" algn="l" rtl="0" eaLnBrk="1" latinLnBrk="0" hangingPunct="1">
                  <a:lnSpc>
                    <a:spcPct val="100000"/>
                  </a:lnSpc>
                  <a:spcBef>
                    <a:spcPct val="20000"/>
                  </a:spcBef>
                  <a:buClr>
                    <a:schemeClr val="accent6"/>
                  </a:buClr>
                  <a:buFont typeface="Wingdings 2"/>
                  <a:buChar char="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556662" indent="-219456" algn="l" rtl="0" eaLnBrk="1" latinLnBrk="0" hangingPunct="1">
                  <a:lnSpc>
                    <a:spcPct val="100000"/>
                  </a:lnSpc>
                  <a:spcBef>
                    <a:spcPct val="20000"/>
                  </a:spcBef>
                  <a:buClr>
                    <a:schemeClr val="accent6"/>
                  </a:buClr>
                  <a:buFont typeface="Wingdings 2"/>
                  <a:buChar char="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  <a:extLst/>
              </a:lstStyle>
              <a:p>
                <a:pPr marL="0" indent="0">
                  <a:spcBef>
                    <a:spcPts val="0"/>
                  </a:spcBef>
                  <a:buClrTx/>
                  <a:buSzTx/>
                  <a:buFontTx/>
                  <a:buNone/>
                </a:pPr>
                <a:r>
                  <a:rPr lang="en-AU" sz="3200" dirty="0"/>
                  <a:t>slope of </a:t>
                </a:r>
                <a14:m>
                  <m:oMath xmlns:m="http://schemas.openxmlformats.org/officeDocument/2006/math">
                    <m:r>
                      <a:rPr lang="en-AU" sz="3200" i="1" dirty="0" smtClean="0">
                        <a:latin typeface="Cambria Math" charset="0"/>
                      </a:rPr>
                      <m:t>−</m:t>
                    </m:r>
                    <m:f>
                      <m:fPr>
                        <m:ctrlPr>
                          <a:rPr lang="en-AU" sz="32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sz="3200" i="1" dirty="0" smtClean="0">
                            <a:latin typeface="Cambria Math" charset="0"/>
                          </a:rPr>
                          <m:t>1</m:t>
                        </m:r>
                      </m:num>
                      <m:den>
                        <m:r>
                          <a:rPr lang="en-AU" sz="3200" i="1" dirty="0" smtClean="0">
                            <a:latin typeface="Cambria Math" charset="0"/>
                          </a:rPr>
                          <m:t>2</m:t>
                        </m:r>
                      </m:den>
                    </m:f>
                  </m:oMath>
                </a14:m>
                <a:endParaRPr lang="en-AU" sz="3200" dirty="0"/>
              </a:p>
              <a:p>
                <a:pPr marL="0" indent="0">
                  <a:spcBef>
                    <a:spcPts val="0"/>
                  </a:spcBef>
                  <a:buClrTx/>
                  <a:buSzTx/>
                  <a:buFontTx/>
                  <a:buNone/>
                </a:pPr>
                <a:r>
                  <a:rPr lang="en-AU" sz="3200" i="1" dirty="0">
                    <a:latin typeface="Times New Roman" charset="0"/>
                    <a:ea typeface="Times New Roman" charset="0"/>
                    <a:cs typeface="Times New Roman" charset="0"/>
                  </a:rPr>
                  <a:t>y</a:t>
                </a:r>
                <a:r>
                  <a:rPr lang="en-AU" sz="3200" dirty="0"/>
                  <a:t>-intercept of </a:t>
                </a:r>
                <a14:m>
                  <m:oMath xmlns:m="http://schemas.openxmlformats.org/officeDocument/2006/math">
                    <m:r>
                      <a:rPr lang="en-AU" sz="3200" b="0" i="1" dirty="0" smtClean="0">
                        <a:latin typeface="Cambria Math" charset="0"/>
                      </a:rPr>
                      <m:t>−5</m:t>
                    </m:r>
                  </m:oMath>
                </a14:m>
                <a:endParaRPr lang="en-AU" sz="3200" dirty="0"/>
              </a:p>
              <a:p>
                <a:pPr marL="0" indent="0">
                  <a:spcBef>
                    <a:spcPts val="0"/>
                  </a:spcBef>
                  <a:buClrTx/>
                  <a:buSzTx/>
                  <a:buFontTx/>
                  <a:buNone/>
                </a:pPr>
                <a:endParaRPr lang="en-AU" sz="3200" dirty="0"/>
              </a:p>
            </p:txBody>
          </p:sp>
        </mc:Choice>
        <mc:Fallback xmlns="">
          <p:sp>
            <p:nvSpPr>
              <p:cNvPr id="5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883" y="3164518"/>
                <a:ext cx="3096986" cy="1175995"/>
              </a:xfrm>
              <a:prstGeom prst="rect">
                <a:avLst/>
              </a:prstGeom>
              <a:blipFill rotWithShape="0">
                <a:blip r:embed="rId4"/>
                <a:stretch>
                  <a:fillRect l="-5118" t="-3109" b="-15026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625883" y="4559150"/>
                <a:ext cx="3380943" cy="19382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tabLst>
                    <a:tab pos="249238" algn="l"/>
                  </a:tabLst>
                  <a:defRPr/>
                </a:pPr>
                <a:r>
                  <a:rPr lang="en-AU" sz="2800" dirty="0">
                    <a:solidFill>
                      <a:srgbClr val="FF0000"/>
                    </a:solidFill>
                  </a:rPr>
                  <a:t>	</a:t>
                </a:r>
                <a14:m>
                  <m:oMath xmlns:m="http://schemas.openxmlformats.org/officeDocument/2006/math">
                    <m:r>
                      <a:rPr lang="en-AU" sz="2800" i="1" smtClean="0">
                        <a:solidFill>
                          <a:srgbClr val="FF0000"/>
                        </a:solidFill>
                        <a:latin typeface="Cambria Math" charset="0"/>
                      </a:rPr>
                      <m:t>𝑦</m:t>
                    </m:r>
                    <m:r>
                      <a:rPr lang="en-AU" sz="2800" i="1" smtClean="0">
                        <a:solidFill>
                          <a:srgbClr val="FF0000"/>
                        </a:solidFill>
                        <a:latin typeface="Cambria Math" charset="0"/>
                      </a:rPr>
                      <m:t>=</m:t>
                    </m:r>
                    <m:r>
                      <a:rPr lang="en-AU" sz="2800" i="1" smtClean="0">
                        <a:solidFill>
                          <a:srgbClr val="FF0000"/>
                        </a:solidFill>
                        <a:latin typeface="Cambria Math" charset="0"/>
                      </a:rPr>
                      <m:t>𝑚𝑥</m:t>
                    </m:r>
                    <m:r>
                      <a:rPr lang="en-AU" sz="2800" i="1" smtClean="0">
                        <a:solidFill>
                          <a:srgbClr val="FF0000"/>
                        </a:solidFill>
                        <a:latin typeface="Cambria Math" charset="0"/>
                      </a:rPr>
                      <m:t>+</m:t>
                    </m:r>
                    <m:r>
                      <a:rPr lang="en-AU" sz="2800" i="1" smtClean="0">
                        <a:solidFill>
                          <a:srgbClr val="FF0000"/>
                        </a:solidFill>
                        <a:latin typeface="Cambria Math" charset="0"/>
                      </a:rPr>
                      <m:t>𝑐</m:t>
                    </m:r>
                  </m:oMath>
                </a14:m>
                <a:endParaRPr lang="en-AU" sz="2800" dirty="0">
                  <a:solidFill>
                    <a:srgbClr val="FF0000"/>
                  </a:solidFill>
                </a:endParaRPr>
              </a:p>
              <a:p>
                <a:pPr lvl="0">
                  <a:defRPr/>
                </a:pPr>
                <a14:m>
                  <m:oMath xmlns:m="http://schemas.openxmlformats.org/officeDocument/2006/math">
                    <m:r>
                      <a:rPr lang="en-AU" sz="2800" i="1">
                        <a:solidFill>
                          <a:srgbClr val="FF0000"/>
                        </a:solidFill>
                        <a:latin typeface="Cambria Math" charset="0"/>
                      </a:rPr>
                      <m:t>∴</m:t>
                    </m:r>
                    <m:r>
                      <a:rPr lang="en-AU" sz="2800" i="1">
                        <a:solidFill>
                          <a:srgbClr val="FF0000"/>
                        </a:solidFill>
                        <a:latin typeface="Cambria Math" charset="0"/>
                      </a:rPr>
                      <m:t>𝑦</m:t>
                    </m:r>
                    <m:r>
                      <a:rPr lang="en-AU" sz="2800" i="1">
                        <a:solidFill>
                          <a:srgbClr val="FF0000"/>
                        </a:solidFill>
                        <a:latin typeface="Cambria Math" charset="0"/>
                      </a:rPr>
                      <m:t>=−</m:t>
                    </m:r>
                    <m:f>
                      <m:fPr>
                        <m:ctrlPr>
                          <a:rPr lang="en-AU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sz="2800" i="1">
                            <a:solidFill>
                              <a:srgbClr val="FF0000"/>
                            </a:solidFill>
                            <a:latin typeface="Cambria Math" charset="0"/>
                          </a:rPr>
                          <m:t>1</m:t>
                        </m:r>
                      </m:num>
                      <m:den>
                        <m:r>
                          <a:rPr lang="en-AU" sz="2800" i="1">
                            <a:solidFill>
                              <a:srgbClr val="FF0000"/>
                            </a:solidFill>
                            <a:latin typeface="Cambria Math" charset="0"/>
                          </a:rPr>
                          <m:t>2</m:t>
                        </m:r>
                      </m:den>
                    </m:f>
                    <m:r>
                      <a:rPr lang="en-AU" sz="2800" i="1">
                        <a:solidFill>
                          <a:srgbClr val="FF0000"/>
                        </a:solidFill>
                        <a:latin typeface="Cambria Math" charset="0"/>
                      </a:rPr>
                      <m:t>𝑥</m:t>
                    </m:r>
                    <m:r>
                      <a:rPr lang="en-AU" sz="2800" i="1" smtClean="0">
                        <a:solidFill>
                          <a:srgbClr val="FF0000"/>
                        </a:solidFill>
                        <a:latin typeface="Cambria Math" charset="0"/>
                      </a:rPr>
                      <m:t>+−</m:t>
                    </m:r>
                  </m:oMath>
                </a14:m>
                <a:r>
                  <a:rPr lang="en-AU" sz="2800" dirty="0">
                    <a:solidFill>
                      <a:srgbClr val="FF0000"/>
                    </a:solidFill>
                  </a:rPr>
                  <a:t>5</a:t>
                </a:r>
              </a:p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AU" sz="2800" i="1">
                          <a:solidFill>
                            <a:srgbClr val="FF0000"/>
                          </a:solidFill>
                          <a:latin typeface="Cambria Math" charset="0"/>
                        </a:rPr>
                        <m:t>∴</m:t>
                      </m:r>
                      <m:r>
                        <a:rPr lang="en-AU" sz="2800" i="1">
                          <a:solidFill>
                            <a:srgbClr val="FF0000"/>
                          </a:solidFill>
                          <a:latin typeface="Cambria Math" charset="0"/>
                        </a:rPr>
                        <m:t>𝑦</m:t>
                      </m:r>
                      <m:r>
                        <a:rPr lang="en-AU" sz="2800" i="1">
                          <a:solidFill>
                            <a:srgbClr val="FF0000"/>
                          </a:solidFill>
                          <a:latin typeface="Cambria Math" charset="0"/>
                        </a:rPr>
                        <m:t>=−</m:t>
                      </m:r>
                      <m:f>
                        <m:fPr>
                          <m:ctrlPr>
                            <a:rPr lang="en-AU" sz="2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800" i="1">
                              <a:solidFill>
                                <a:srgbClr val="FF0000"/>
                              </a:solidFill>
                              <a:latin typeface="Cambria Math" charset="0"/>
                            </a:rPr>
                            <m:t>1</m:t>
                          </m:r>
                        </m:num>
                        <m:den>
                          <m:r>
                            <a:rPr lang="en-AU" sz="2800" i="1">
                              <a:solidFill>
                                <a:srgbClr val="FF0000"/>
                              </a:solidFill>
                              <a:latin typeface="Cambria Math" charset="0"/>
                            </a:rPr>
                            <m:t>2</m:t>
                          </m:r>
                        </m:den>
                      </m:f>
                      <m:r>
                        <a:rPr lang="en-AU" sz="2800" i="1">
                          <a:solidFill>
                            <a:srgbClr val="FF0000"/>
                          </a:solidFill>
                          <a:latin typeface="Cambria Math" charset="0"/>
                        </a:rPr>
                        <m:t>𝑥</m:t>
                      </m:r>
                      <m:r>
                        <a:rPr lang="en-AU" sz="2800" b="0" i="1" smtClean="0">
                          <a:solidFill>
                            <a:srgbClr val="FF0000"/>
                          </a:solidFill>
                          <a:latin typeface="Cambria Math" charset="0"/>
                        </a:rPr>
                        <m:t>  −  5</m:t>
                      </m:r>
                    </m:oMath>
                  </m:oMathPara>
                </a14:m>
                <a:endParaRPr lang="en-AU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883" y="4559150"/>
                <a:ext cx="3380943" cy="193822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Content Placeholder 2"/>
          <p:cNvSpPr txBox="1">
            <a:spLocks/>
          </p:cNvSpPr>
          <p:nvPr/>
        </p:nvSpPr>
        <p:spPr>
          <a:xfrm>
            <a:off x="4598866" y="2240770"/>
            <a:ext cx="3096986" cy="1175995"/>
          </a:xfrm>
          <a:prstGeom prst="rect">
            <a:avLst/>
          </a:prstGeom>
        </p:spPr>
        <p:txBody>
          <a:bodyPr>
            <a:normAutofit/>
          </a:bodyPr>
          <a:lstStyle>
            <a:lvl1pPr marL="438912" indent="-340157" algn="l" rtl="0" eaLnBrk="1" latinLnBrk="0" hangingPunct="1">
              <a:lnSpc>
                <a:spcPct val="100000"/>
              </a:lnSpc>
              <a:spcBef>
                <a:spcPts val="72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8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68096" indent="-285293" algn="l" rtl="0" eaLnBrk="1" latinLnBrk="0" hangingPunct="1">
              <a:lnSpc>
                <a:spcPct val="100000"/>
              </a:lnSpc>
              <a:spcBef>
                <a:spcPts val="660"/>
              </a:spcBef>
              <a:buClr>
                <a:schemeClr val="accent1"/>
              </a:buClr>
              <a:buFont typeface="Verdana"/>
              <a:buChar char="◦"/>
              <a:defRPr kumimoji="0" sz="33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64362" indent="-27432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8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16736" indent="-208483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138" indent="-21945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10512" indent="-21945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2886" indent="-21945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04288" indent="-21945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56662" indent="-21945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indent="0">
              <a:spcBef>
                <a:spcPts val="0"/>
              </a:spcBef>
              <a:buClrTx/>
              <a:buSzTx/>
              <a:buFontTx/>
              <a:buNone/>
            </a:pPr>
            <a:endParaRPr lang="en-AU" sz="3200" dirty="0"/>
          </a:p>
        </p:txBody>
      </p:sp>
      <p:cxnSp>
        <p:nvCxnSpPr>
          <p:cNvPr id="9" name="Straight Connector 8"/>
          <p:cNvCxnSpPr/>
          <p:nvPr/>
        </p:nvCxnSpPr>
        <p:spPr>
          <a:xfrm flipH="1">
            <a:off x="5560029" y="2780399"/>
            <a:ext cx="1391158" cy="2787231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8457826" y="2780399"/>
                <a:ext cx="2976043" cy="36578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tabLst>
                    <a:tab pos="249238" algn="l"/>
                  </a:tabLst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AU" sz="28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AU" sz="28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8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800" b="0" i="1" dirty="0" smtClean="0">
                              <a:solidFill>
                                <a:srgbClr val="FF0000"/>
                              </a:solidFill>
                              <a:latin typeface="Cambria Math" charset="0"/>
                            </a:rPr>
                            <m:t>𝑟𝑖𝑠𝑒</m:t>
                          </m:r>
                        </m:num>
                        <m:den>
                          <m:r>
                            <a:rPr lang="en-AU" sz="2800" b="0" i="1" dirty="0" smtClean="0">
                              <a:solidFill>
                                <a:srgbClr val="FF0000"/>
                              </a:solidFill>
                              <a:latin typeface="Cambria Math" charset="0"/>
                            </a:rPr>
                            <m:t>𝑟𝑢𝑛</m:t>
                          </m:r>
                        </m:den>
                      </m:f>
                    </m:oMath>
                  </m:oMathPara>
                </a14:m>
                <a:endParaRPr lang="en-AU" sz="2800" b="0" dirty="0">
                  <a:solidFill>
                    <a:srgbClr val="FF0000"/>
                  </a:solidFill>
                </a:endParaRPr>
              </a:p>
              <a:p>
                <a:pPr marL="889000" lvl="0">
                  <a:tabLst>
                    <a:tab pos="249238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AU" sz="2800" b="0" i="1" smtClean="0">
                        <a:solidFill>
                          <a:srgbClr val="FF0000"/>
                        </a:solidFill>
                        <a:latin typeface="Cambria Math" charset="0"/>
                      </a:rPr>
                      <m:t>=</m:t>
                    </m:r>
                  </m:oMath>
                </a14:m>
                <a:r>
                  <a:rPr lang="en-AU" sz="2800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AU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sz="2800" b="0" i="1" smtClean="0">
                            <a:solidFill>
                              <a:srgbClr val="FF0000"/>
                            </a:solidFill>
                            <a:latin typeface="Cambria Math" charset="0"/>
                          </a:rPr>
                          <m:t>4</m:t>
                        </m:r>
                      </m:num>
                      <m:den>
                        <m:r>
                          <a:rPr lang="en-AU" sz="2800" b="0" i="1" smtClean="0">
                            <a:solidFill>
                              <a:srgbClr val="FF0000"/>
                            </a:solidFill>
                            <a:latin typeface="Cambria Math" charset="0"/>
                          </a:rPr>
                          <m:t>2</m:t>
                        </m:r>
                      </m:den>
                    </m:f>
                  </m:oMath>
                </a14:m>
                <a:endParaRPr lang="en-AU" sz="2800" b="0" i="1" dirty="0">
                  <a:solidFill>
                    <a:srgbClr val="FF0000"/>
                  </a:solidFill>
                  <a:latin typeface="Cambria Math" charset="0"/>
                </a:endParaRPr>
              </a:p>
              <a:p>
                <a:pPr marL="889000" lvl="0">
                  <a:tabLst>
                    <a:tab pos="249238" algn="l"/>
                  </a:tabLst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AU" sz="2800" b="0" i="1" smtClean="0">
                          <a:solidFill>
                            <a:srgbClr val="FF0000"/>
                          </a:solidFill>
                          <a:latin typeface="Cambria Math" charset="0"/>
                        </a:rPr>
                        <m:t>=2</m:t>
                      </m:r>
                    </m:oMath>
                  </m:oMathPara>
                </a14:m>
                <a:endParaRPr lang="en-AU" sz="2800" dirty="0">
                  <a:solidFill>
                    <a:srgbClr val="FF0000"/>
                  </a:solidFill>
                </a:endParaRPr>
              </a:p>
              <a:p>
                <a:pPr lvl="0">
                  <a:tabLst>
                    <a:tab pos="249238" algn="l"/>
                  </a:tabLst>
                  <a:defRPr/>
                </a:pPr>
                <a:r>
                  <a:rPr lang="en-AU" sz="2800" i="1" dirty="0">
                    <a:solidFill>
                      <a:srgbClr val="FF0000"/>
                    </a:solidFill>
                    <a:latin typeface="Times New Roman" charset="0"/>
                    <a:ea typeface="Times New Roman" charset="0"/>
                    <a:cs typeface="Times New Roman" charset="0"/>
                  </a:rPr>
                  <a:t>c</a:t>
                </a:r>
                <a:r>
                  <a:rPr lang="en-AU" sz="2800" dirty="0">
                    <a:solidFill>
                      <a:srgbClr val="FF0000"/>
                    </a:solidFill>
                  </a:rPr>
                  <a:t> =</a:t>
                </a:r>
                <a14:m>
                  <m:oMath xmlns:m="http://schemas.openxmlformats.org/officeDocument/2006/math">
                    <m:r>
                      <a:rPr lang="en-AU" sz="2800" b="0" i="1" smtClean="0">
                        <a:solidFill>
                          <a:srgbClr val="FF0000"/>
                        </a:solidFill>
                        <a:latin typeface="Cambria Math" charset="0"/>
                      </a:rPr>
                      <m:t>−1</m:t>
                    </m:r>
                  </m:oMath>
                </a14:m>
                <a:endParaRPr lang="en-AU" sz="2800" b="0" dirty="0">
                  <a:solidFill>
                    <a:srgbClr val="FF0000"/>
                  </a:solidFill>
                </a:endParaRPr>
              </a:p>
              <a:p>
                <a:pPr lvl="0">
                  <a:tabLst>
                    <a:tab pos="249238" algn="l"/>
                  </a:tabLst>
                  <a:defRPr/>
                </a:pPr>
                <a:r>
                  <a:rPr lang="en-AU" sz="2800" dirty="0">
                    <a:solidFill>
                      <a:srgbClr val="FF0000"/>
                    </a:solidFill>
                  </a:rPr>
                  <a:t> </a:t>
                </a:r>
              </a:p>
              <a:p>
                <a:pPr lvl="0">
                  <a:tabLst>
                    <a:tab pos="249238" algn="l"/>
                  </a:tabLst>
                  <a:defRPr/>
                </a:pPr>
                <a:r>
                  <a:rPr lang="en-AU" sz="2800" dirty="0">
                    <a:solidFill>
                      <a:srgbClr val="FF0000"/>
                    </a:solidFill>
                  </a:rPr>
                  <a:t>	</a:t>
                </a:r>
                <a14:m>
                  <m:oMath xmlns:m="http://schemas.openxmlformats.org/officeDocument/2006/math">
                    <m:r>
                      <a:rPr lang="en-AU" sz="2800" i="1" smtClean="0">
                        <a:solidFill>
                          <a:srgbClr val="FF0000"/>
                        </a:solidFill>
                        <a:latin typeface="Cambria Math" charset="0"/>
                      </a:rPr>
                      <m:t>𝑦</m:t>
                    </m:r>
                    <m:r>
                      <a:rPr lang="en-AU" sz="2800" i="1" smtClean="0">
                        <a:solidFill>
                          <a:srgbClr val="FF0000"/>
                        </a:solidFill>
                        <a:latin typeface="Cambria Math" charset="0"/>
                      </a:rPr>
                      <m:t>=</m:t>
                    </m:r>
                    <m:r>
                      <a:rPr lang="en-AU" sz="2800" i="1" smtClean="0">
                        <a:solidFill>
                          <a:srgbClr val="FF0000"/>
                        </a:solidFill>
                        <a:latin typeface="Cambria Math" charset="0"/>
                      </a:rPr>
                      <m:t>𝑚𝑥</m:t>
                    </m:r>
                    <m:r>
                      <a:rPr lang="en-AU" sz="2800" i="1" smtClean="0">
                        <a:solidFill>
                          <a:srgbClr val="FF0000"/>
                        </a:solidFill>
                        <a:latin typeface="Cambria Math" charset="0"/>
                      </a:rPr>
                      <m:t>+</m:t>
                    </m:r>
                    <m:r>
                      <a:rPr lang="en-AU" sz="2800" i="1" smtClean="0">
                        <a:solidFill>
                          <a:srgbClr val="FF0000"/>
                        </a:solidFill>
                        <a:latin typeface="Cambria Math" charset="0"/>
                      </a:rPr>
                      <m:t>𝑐</m:t>
                    </m:r>
                  </m:oMath>
                </a14:m>
                <a:endParaRPr lang="en-AU" sz="2800" dirty="0">
                  <a:solidFill>
                    <a:srgbClr val="FF0000"/>
                  </a:solidFill>
                </a:endParaRPr>
              </a:p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AU" sz="2800" b="0" i="1" smtClean="0">
                          <a:solidFill>
                            <a:srgbClr val="FF0000"/>
                          </a:solidFill>
                          <a:latin typeface="Cambria Math" charset="0"/>
                        </a:rPr>
                        <m:t>∴</m:t>
                      </m:r>
                      <m:r>
                        <a:rPr lang="en-AU" sz="2800" b="0" i="1" smtClean="0">
                          <a:solidFill>
                            <a:srgbClr val="FF0000"/>
                          </a:solidFill>
                          <a:latin typeface="Cambria Math" charset="0"/>
                        </a:rPr>
                        <m:t>𝑦</m:t>
                      </m:r>
                      <m:r>
                        <a:rPr lang="en-AU" sz="2800" b="0" i="1" smtClean="0">
                          <a:solidFill>
                            <a:srgbClr val="FF0000"/>
                          </a:solidFill>
                          <a:latin typeface="Cambria Math" charset="0"/>
                        </a:rPr>
                        <m:t>=2</m:t>
                      </m:r>
                      <m:r>
                        <a:rPr lang="en-AU" sz="2800" b="0" i="1" smtClean="0">
                          <a:solidFill>
                            <a:srgbClr val="FF0000"/>
                          </a:solidFill>
                          <a:latin typeface="Cambria Math" charset="0"/>
                        </a:rPr>
                        <m:t>𝑥</m:t>
                      </m:r>
                      <m:r>
                        <a:rPr lang="en-AU" sz="2800" b="0" i="1" smtClean="0">
                          <a:solidFill>
                            <a:srgbClr val="FF0000"/>
                          </a:solidFill>
                          <a:latin typeface="Cambria Math" charset="0"/>
                        </a:rPr>
                        <m:t>−1</m:t>
                      </m:r>
                    </m:oMath>
                  </m:oMathPara>
                </a14:m>
                <a:endParaRPr lang="en-AU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57826" y="2780399"/>
                <a:ext cx="2976043" cy="3657861"/>
              </a:xfrm>
              <a:prstGeom prst="rect">
                <a:avLst/>
              </a:prstGeom>
              <a:blipFill>
                <a:blip r:embed="rId6"/>
                <a:stretch>
                  <a:fillRect l="-409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Straight Connector 14"/>
          <p:cNvCxnSpPr/>
          <p:nvPr/>
        </p:nvCxnSpPr>
        <p:spPr>
          <a:xfrm flipV="1">
            <a:off x="5812197" y="5009085"/>
            <a:ext cx="587433" cy="2771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6399630" y="3945056"/>
            <a:ext cx="0" cy="1064029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0" name="Oval 19"/>
          <p:cNvSpPr/>
          <p:nvPr/>
        </p:nvSpPr>
        <p:spPr>
          <a:xfrm>
            <a:off x="5772993" y="4956027"/>
            <a:ext cx="118582" cy="118582"/>
          </a:xfrm>
          <a:prstGeom prst="ellipse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1" name="Oval 20"/>
          <p:cNvSpPr/>
          <p:nvPr/>
        </p:nvSpPr>
        <p:spPr>
          <a:xfrm>
            <a:off x="6340339" y="3818685"/>
            <a:ext cx="118582" cy="118582"/>
          </a:xfrm>
          <a:prstGeom prst="ellipse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/>
              <p:cNvSpPr/>
              <p:nvPr/>
            </p:nvSpPr>
            <p:spPr>
              <a:xfrm>
                <a:off x="6362223" y="4379977"/>
                <a:ext cx="989245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1600" b="0" i="1" dirty="0" smtClean="0">
                          <a:solidFill>
                            <a:srgbClr val="FF0000"/>
                          </a:solidFill>
                          <a:latin typeface="Cambria Math" charset="0"/>
                        </a:rPr>
                        <m:t>𝑟𝑖𝑠𝑒</m:t>
                      </m:r>
                      <m:r>
                        <a:rPr lang="en-AU" sz="1600" b="0" i="1" dirty="0" smtClean="0">
                          <a:solidFill>
                            <a:srgbClr val="FF0000"/>
                          </a:solidFill>
                          <a:latin typeface="Cambria Math" charset="0"/>
                        </a:rPr>
                        <m:t>=4</m:t>
                      </m:r>
                    </m:oMath>
                  </m:oMathPara>
                </a14:m>
                <a:endParaRPr lang="en-AU" sz="1600" dirty="0"/>
              </a:p>
            </p:txBody>
          </p:sp>
        </mc:Choice>
        <mc:Fallback xmlns="">
          <p:sp>
            <p:nvSpPr>
              <p:cNvPr id="22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2223" y="4379977"/>
                <a:ext cx="989245" cy="338554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5801684" y="4992091"/>
                <a:ext cx="959430" cy="338554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>
                  <a:contourClr>
                    <a:schemeClr val="accent4"/>
                  </a:contourClr>
                </a:sp3d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1600" b="0" i="1" dirty="0" smtClean="0">
                          <a:solidFill>
                            <a:srgbClr val="FF0000"/>
                          </a:solidFill>
                          <a:effectLst>
                            <a:glow rad="342900">
                              <a:schemeClr val="bg1"/>
                            </a:glow>
                          </a:effectLst>
                          <a:latin typeface="Cambria Math" charset="0"/>
                        </a:rPr>
                        <m:t>𝑟𝑢𝑛</m:t>
                      </m:r>
                      <m:r>
                        <a:rPr lang="en-AU" sz="1600" b="0" i="1" dirty="0" smtClean="0">
                          <a:solidFill>
                            <a:srgbClr val="FF0000"/>
                          </a:solidFill>
                          <a:effectLst>
                            <a:glow rad="342900">
                              <a:schemeClr val="bg1"/>
                            </a:glow>
                          </a:effectLst>
                          <a:latin typeface="Cambria Math" charset="0"/>
                        </a:rPr>
                        <m:t>=2</m:t>
                      </m:r>
                    </m:oMath>
                  </m:oMathPara>
                </a14:m>
                <a:endParaRPr lang="en-AU" sz="1600" dirty="0">
                  <a:effectLst>
                    <a:glow rad="342900">
                      <a:schemeClr val="bg1"/>
                    </a:glow>
                  </a:effectLst>
                </a:endParaRPr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1684" y="4992091"/>
                <a:ext cx="959430" cy="338554"/>
              </a:xfrm>
              <a:prstGeom prst="rect">
                <a:avLst/>
              </a:prstGeom>
              <a:blipFill rotWithShape="0">
                <a:blip r:embed="rId8"/>
                <a:stretch>
                  <a:fillRect l="-5732" t="-14545" r="-6369" b="-29091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/>
              <p:cNvSpPr/>
              <p:nvPr/>
            </p:nvSpPr>
            <p:spPr>
              <a:xfrm>
                <a:off x="7837831" y="878964"/>
                <a:ext cx="4073753" cy="1327088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342900" indent="-342900" algn="ctr">
                  <a:buFont typeface="+mj-lt"/>
                  <a:buAutoNum type="arabicPeriod"/>
                </a:pPr>
                <a:r>
                  <a:rPr lang="en-AU" sz="2000" dirty="0"/>
                  <a:t>Find slope, called m</a:t>
                </a:r>
              </a:p>
              <a:p>
                <a:pPr marL="342900" indent="-342900" algn="ctr">
                  <a:buFont typeface="+mj-lt"/>
                  <a:buAutoNum type="arabicPeriod"/>
                </a:pPr>
                <a:r>
                  <a:rPr lang="en-AU" sz="2000" dirty="0"/>
                  <a:t>Find y-intercept called c</a:t>
                </a:r>
              </a:p>
              <a:p>
                <a:pPr marL="342900" indent="-342900" algn="ctr">
                  <a:buFont typeface="+mj-lt"/>
                  <a:buAutoNum type="arabicPeriod"/>
                </a:pPr>
                <a:r>
                  <a:rPr lang="en-AU" sz="2000" dirty="0"/>
                  <a:t>Substitute into </a:t>
                </a:r>
                <a14:m>
                  <m:oMath xmlns:m="http://schemas.openxmlformats.org/officeDocument/2006/math">
                    <m:r>
                      <a:rPr lang="en-AU" sz="2000" i="1" dirty="0" smtClean="0">
                        <a:latin typeface="Cambria Math" charset="0"/>
                      </a:rPr>
                      <m:t>𝑦</m:t>
                    </m:r>
                    <m:r>
                      <a:rPr lang="en-AU" sz="2000" i="1" dirty="0" smtClean="0">
                        <a:latin typeface="Cambria Math" charset="0"/>
                      </a:rPr>
                      <m:t>=</m:t>
                    </m:r>
                    <m:r>
                      <a:rPr lang="en-AU" sz="2000" i="1" smtClean="0">
                        <a:latin typeface="Cambria Math" charset="0"/>
                      </a:rPr>
                      <m:t>𝑚𝑥</m:t>
                    </m:r>
                    <m:r>
                      <a:rPr lang="en-AU" sz="2000" i="1" smtClean="0">
                        <a:latin typeface="Cambria Math" charset="0"/>
                      </a:rPr>
                      <m:t>+</m:t>
                    </m:r>
                    <m:r>
                      <a:rPr lang="en-AU" sz="2000" i="1" smtClean="0">
                        <a:latin typeface="Cambria Math" charset="0"/>
                      </a:rPr>
                      <m:t>𝑐</m:t>
                    </m:r>
                  </m:oMath>
                </a14:m>
                <a:endParaRPr lang="en-AU" sz="2000" dirty="0"/>
              </a:p>
            </p:txBody>
          </p:sp>
        </mc:Choice>
        <mc:Fallback xmlns="">
          <p:sp>
            <p:nvSpPr>
              <p:cNvPr id="24" name="Rounded 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37831" y="878964"/>
                <a:ext cx="4073753" cy="1327088"/>
              </a:xfrm>
              <a:prstGeom prst="round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16254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689C3CF-8ED4-4B02-BFDB-635FF953FB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2356" y="1544140"/>
            <a:ext cx="4210366" cy="425827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F888019-64FC-4189-AEEB-7437ACC9C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Find the equation of this circle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8FF4B97F-8DA0-48DF-AA6B-6285A28DD51C}"/>
              </a:ext>
            </a:extLst>
          </p:cNvPr>
          <p:cNvSpPr/>
          <p:nvPr/>
        </p:nvSpPr>
        <p:spPr>
          <a:xfrm>
            <a:off x="1968649" y="2224143"/>
            <a:ext cx="1387736" cy="1387736"/>
          </a:xfrm>
          <a:prstGeom prst="ellipse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allout: Line with Border and Accent Bar 5">
                <a:extLst>
                  <a:ext uri="{FF2B5EF4-FFF2-40B4-BE49-F238E27FC236}">
                    <a16:creationId xmlns:a16="http://schemas.microsoft.com/office/drawing/2014/main" id="{75B73910-ECDB-46E0-8E39-82B58F432F32}"/>
                  </a:ext>
                </a:extLst>
              </p:cNvPr>
              <p:cNvSpPr/>
              <p:nvPr/>
            </p:nvSpPr>
            <p:spPr>
              <a:xfrm>
                <a:off x="6179015" y="2067865"/>
                <a:ext cx="5885686" cy="1384995"/>
              </a:xfrm>
              <a:prstGeom prst="accentBorderCallout1">
                <a:avLst>
                  <a:gd name="adj1" fmla="val 33120"/>
                  <a:gd name="adj2" fmla="val -1845"/>
                  <a:gd name="adj3" fmla="val 54472"/>
                  <a:gd name="adj4" fmla="val -46832"/>
                </a:avLst>
              </a:prstGeom>
              <a:ln w="57150">
                <a:solidFill>
                  <a:srgbClr val="7030A0"/>
                </a:solidFill>
                <a:headEnd type="none" w="med" len="med"/>
                <a:tailEnd type="triangle" w="med" len="med"/>
              </a:ln>
            </p:spPr>
            <p:txBody>
              <a:bodyPr wrap="square" anchor="ctr">
                <a:spAutoFit/>
              </a:bodyPr>
              <a:lstStyle/>
              <a:p>
                <a:pPr lvl="0">
                  <a:tabLst>
                    <a:tab pos="249238" algn="l"/>
                    <a:tab pos="1612900" algn="l"/>
                  </a:tabLst>
                  <a:defRPr/>
                </a:pPr>
                <a:r>
                  <a:rPr lang="en-AU" sz="2800" b="1" dirty="0">
                    <a:solidFill>
                      <a:srgbClr val="FF0000"/>
                    </a:solidFill>
                  </a:rPr>
                  <a:t>Centre:	</a:t>
                </a:r>
                <a:r>
                  <a:rPr lang="en-AU" sz="2800" dirty="0">
                    <a:solidFill>
                      <a:srgbClr val="FF0000"/>
                    </a:solidFill>
                  </a:rPr>
                  <a:t>(-3, +2)</a:t>
                </a:r>
              </a:p>
              <a:p>
                <a:pPr lvl="0">
                  <a:tabLst>
                    <a:tab pos="249238" algn="l"/>
                    <a:tab pos="1612900" algn="l"/>
                  </a:tabLst>
                  <a:defRPr/>
                </a:pPr>
                <a:r>
                  <a:rPr lang="en-AU" sz="2800" b="1" dirty="0">
                    <a:solidFill>
                      <a:srgbClr val="FF0000"/>
                    </a:solidFill>
                  </a:rPr>
                  <a:t>Radius:	</a:t>
                </a:r>
                <a:r>
                  <a:rPr lang="en-AU" sz="2800" dirty="0">
                    <a:solidFill>
                      <a:srgbClr val="FF0000"/>
                    </a:solidFill>
                  </a:rPr>
                  <a:t>2</a:t>
                </a:r>
              </a:p>
              <a:p>
                <a:pPr lvl="0">
                  <a:tabLst>
                    <a:tab pos="249238" algn="l"/>
                    <a:tab pos="1612900" algn="l"/>
                  </a:tabLst>
                  <a:defRPr/>
                </a:pPr>
                <a:r>
                  <a:rPr lang="en-AU" sz="2800" b="1" dirty="0">
                    <a:solidFill>
                      <a:srgbClr val="FF0000"/>
                    </a:solidFill>
                  </a:rPr>
                  <a:t>Equation: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AU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AU" sz="28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AU" sz="28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AU" sz="28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+3</m:t>
                            </m:r>
                          </m:e>
                        </m:d>
                      </m:e>
                      <m:sup>
                        <m:r>
                          <a:rPr lang="en-AU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AU" sz="2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AU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AU" sz="28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AU" sz="28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AU" sz="28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−2</m:t>
                            </m:r>
                          </m:e>
                        </m:d>
                      </m:e>
                      <m:sup>
                        <m:r>
                          <a:rPr lang="en-AU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AU" sz="2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AU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AU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AU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AU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Callout: Line with Border and Accent Bar 5">
                <a:extLst>
                  <a:ext uri="{FF2B5EF4-FFF2-40B4-BE49-F238E27FC236}">
                    <a16:creationId xmlns:a16="http://schemas.microsoft.com/office/drawing/2014/main" id="{75B73910-ECDB-46E0-8E39-82B58F432F3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9015" y="2067865"/>
                <a:ext cx="5885686" cy="1384995"/>
              </a:xfrm>
              <a:prstGeom prst="accentBorderCallout1">
                <a:avLst>
                  <a:gd name="adj1" fmla="val 33120"/>
                  <a:gd name="adj2" fmla="val -1845"/>
                  <a:gd name="adj3" fmla="val 54472"/>
                  <a:gd name="adj4" fmla="val -46832"/>
                </a:avLst>
              </a:prstGeom>
              <a:blipFill>
                <a:blip r:embed="rId3"/>
                <a:stretch>
                  <a:fillRect t="-2119" b="-9322"/>
                </a:stretch>
              </a:blipFill>
              <a:ln w="57150">
                <a:solidFill>
                  <a:srgbClr val="7030A0"/>
                </a:solidFill>
                <a:headEnd type="none" w="med" len="med"/>
                <a:tailEnd type="triangle" w="med" len="med"/>
              </a:ln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Oval 6">
            <a:extLst>
              <a:ext uri="{FF2B5EF4-FFF2-40B4-BE49-F238E27FC236}">
                <a16:creationId xmlns:a16="http://schemas.microsoft.com/office/drawing/2014/main" id="{4D4CC87B-98C8-4A44-B3F0-13CD6EDFA9C3}"/>
              </a:ext>
            </a:extLst>
          </p:cNvPr>
          <p:cNvSpPr/>
          <p:nvPr/>
        </p:nvSpPr>
        <p:spPr>
          <a:xfrm>
            <a:off x="3321475" y="4334947"/>
            <a:ext cx="712128" cy="712128"/>
          </a:xfrm>
          <a:prstGeom prst="ellipse">
            <a:avLst/>
          </a:prstGeom>
          <a:noFill/>
          <a:ln w="57150">
            <a:solidFill>
              <a:schemeClr val="accent4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allout: Line with Border and Accent Bar 7">
                <a:extLst>
                  <a:ext uri="{FF2B5EF4-FFF2-40B4-BE49-F238E27FC236}">
                    <a16:creationId xmlns:a16="http://schemas.microsoft.com/office/drawing/2014/main" id="{A39F8FD0-1890-4859-B4ED-9CA1C671F90E}"/>
                  </a:ext>
                </a:extLst>
              </p:cNvPr>
              <p:cNvSpPr/>
              <p:nvPr/>
            </p:nvSpPr>
            <p:spPr>
              <a:xfrm>
                <a:off x="6179015" y="4764908"/>
                <a:ext cx="5885686" cy="1384995"/>
              </a:xfrm>
              <a:prstGeom prst="accentBorderCallout1">
                <a:avLst>
                  <a:gd name="adj1" fmla="val 31954"/>
                  <a:gd name="adj2" fmla="val -2210"/>
                  <a:gd name="adj3" fmla="val 18904"/>
                  <a:gd name="adj4" fmla="val -34952"/>
                </a:avLst>
              </a:prstGeom>
              <a:ln w="57150">
                <a:solidFill>
                  <a:schemeClr val="accent4"/>
                </a:solidFill>
                <a:headEnd type="none" w="med" len="med"/>
                <a:tailEnd type="triangle" w="med" len="med"/>
              </a:ln>
            </p:spPr>
            <p:txBody>
              <a:bodyPr wrap="square" anchor="ctr">
                <a:spAutoFit/>
              </a:bodyPr>
              <a:lstStyle/>
              <a:p>
                <a:pPr lvl="0">
                  <a:tabLst>
                    <a:tab pos="249238" algn="l"/>
                    <a:tab pos="1612900" algn="l"/>
                  </a:tabLst>
                  <a:defRPr/>
                </a:pPr>
                <a:r>
                  <a:rPr lang="en-AU" sz="2800" b="1" dirty="0">
                    <a:solidFill>
                      <a:srgbClr val="FF0000"/>
                    </a:solidFill>
                  </a:rPr>
                  <a:t>Centre:	</a:t>
                </a:r>
                <a:r>
                  <a:rPr lang="en-AU" sz="2800" dirty="0">
                    <a:solidFill>
                      <a:srgbClr val="FF0000"/>
                    </a:solidFill>
                  </a:rPr>
                  <a:t>(0, -3)</a:t>
                </a:r>
              </a:p>
              <a:p>
                <a:pPr lvl="0">
                  <a:tabLst>
                    <a:tab pos="249238" algn="l"/>
                    <a:tab pos="1612900" algn="l"/>
                  </a:tabLst>
                  <a:defRPr/>
                </a:pPr>
                <a:r>
                  <a:rPr lang="en-AU" sz="2800" b="1" dirty="0">
                    <a:solidFill>
                      <a:srgbClr val="FF0000"/>
                    </a:solidFill>
                  </a:rPr>
                  <a:t>Radius:	</a:t>
                </a:r>
                <a:r>
                  <a:rPr lang="en-AU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</a:p>
              <a:p>
                <a:pPr lvl="0">
                  <a:tabLst>
                    <a:tab pos="249238" algn="l"/>
                    <a:tab pos="1612900" algn="l"/>
                  </a:tabLst>
                  <a:defRPr/>
                </a:pPr>
                <a:r>
                  <a:rPr lang="en-AU" sz="2800" b="1" dirty="0">
                    <a:solidFill>
                      <a:srgbClr val="FF0000"/>
                    </a:solidFill>
                  </a:rPr>
                  <a:t>Equation: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AU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AU" sz="28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AU" sz="28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AU" sz="28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+0</m:t>
                            </m:r>
                          </m:e>
                        </m:d>
                      </m:e>
                      <m:sup>
                        <m:r>
                          <a:rPr lang="en-AU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AU" sz="2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AU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AU" sz="28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AU" sz="28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AU" sz="28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+3</m:t>
                            </m:r>
                          </m:e>
                        </m:d>
                      </m:e>
                      <m:sup>
                        <m:r>
                          <a:rPr lang="en-AU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AU" sz="2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AU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e>
                      <m:sup>
                        <m:r>
                          <a:rPr lang="en-US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AU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Callout: Line with Border and Accent Bar 7">
                <a:extLst>
                  <a:ext uri="{FF2B5EF4-FFF2-40B4-BE49-F238E27FC236}">
                    <a16:creationId xmlns:a16="http://schemas.microsoft.com/office/drawing/2014/main" id="{A39F8FD0-1890-4859-B4ED-9CA1C671F90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9015" y="4764908"/>
                <a:ext cx="5885686" cy="1384995"/>
              </a:xfrm>
              <a:prstGeom prst="accentBorderCallout1">
                <a:avLst>
                  <a:gd name="adj1" fmla="val 31954"/>
                  <a:gd name="adj2" fmla="val -2210"/>
                  <a:gd name="adj3" fmla="val 18904"/>
                  <a:gd name="adj4" fmla="val -34952"/>
                </a:avLst>
              </a:prstGeom>
              <a:blipFill>
                <a:blip r:embed="rId4"/>
                <a:stretch>
                  <a:fillRect t="-2542" b="-9322"/>
                </a:stretch>
              </a:blipFill>
              <a:ln w="57150">
                <a:solidFill>
                  <a:schemeClr val="accent4"/>
                </a:solidFill>
                <a:headEnd type="none" w="med" len="med"/>
                <a:tailEnd type="triangle" w="med" len="med"/>
              </a:ln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BB1C0FF-D731-4351-AED5-37E0FA135DE5}"/>
              </a:ext>
            </a:extLst>
          </p:cNvPr>
          <p:cNvSpPr/>
          <p:nvPr/>
        </p:nvSpPr>
        <p:spPr>
          <a:xfrm>
            <a:off x="9471804" y="1533560"/>
            <a:ext cx="2303253" cy="9681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b="1" dirty="0"/>
              <a:t>Notice that:</a:t>
            </a:r>
          </a:p>
          <a:p>
            <a:pPr algn="ctr"/>
            <a:r>
              <a:rPr lang="en-AU" dirty="0">
                <a:solidFill>
                  <a:srgbClr val="FF0000"/>
                </a:solidFill>
              </a:rPr>
              <a:t>-3 turns into +3</a:t>
            </a:r>
          </a:p>
          <a:p>
            <a:pPr algn="ctr"/>
            <a:r>
              <a:rPr lang="en-AU" dirty="0">
                <a:solidFill>
                  <a:srgbClr val="FF0000"/>
                </a:solidFill>
              </a:rPr>
              <a:t>+2 turns into -2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0BF5FACE-846E-4C2D-8F0B-362E37BC177E}"/>
              </a:ext>
            </a:extLst>
          </p:cNvPr>
          <p:cNvSpPr/>
          <p:nvPr/>
        </p:nvSpPr>
        <p:spPr>
          <a:xfrm>
            <a:off x="2597704" y="2879078"/>
            <a:ext cx="129624" cy="129624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E457928-4B67-4BF3-9826-462F2CCA4409}"/>
              </a:ext>
            </a:extLst>
          </p:cNvPr>
          <p:cNvSpPr/>
          <p:nvPr/>
        </p:nvSpPr>
        <p:spPr>
          <a:xfrm>
            <a:off x="3612727" y="4626199"/>
            <a:ext cx="129624" cy="12962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02D46DC-FAD7-4BB5-95A0-5856F32E42DB}"/>
                  </a:ext>
                </a:extLst>
              </p:cNvPr>
              <p:cNvSpPr txBox="1"/>
              <p:nvPr/>
            </p:nvSpPr>
            <p:spPr>
              <a:xfrm>
                <a:off x="2123311" y="2523053"/>
                <a:ext cx="103395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(−3,+2)</m:t>
                      </m:r>
                    </m:oMath>
                  </m:oMathPara>
                </a14:m>
                <a:endParaRPr lang="en-AU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02D46DC-FAD7-4BB5-95A0-5856F32E42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311" y="2523053"/>
                <a:ext cx="1033958" cy="369332"/>
              </a:xfrm>
              <a:prstGeom prst="rect">
                <a:avLst/>
              </a:prstGeom>
              <a:blipFill>
                <a:blip r:embed="rId5"/>
                <a:stretch>
                  <a:fillRect l="-1765" r="-4118" b="-1500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34F5929-A193-4F29-93B1-F7E54C0B55A2}"/>
                  </a:ext>
                </a:extLst>
              </p:cNvPr>
              <p:cNvSpPr txBox="1"/>
              <p:nvPr/>
            </p:nvSpPr>
            <p:spPr>
              <a:xfrm>
                <a:off x="2080725" y="4256867"/>
                <a:ext cx="1033958" cy="369332"/>
              </a:xfrm>
              <a:prstGeom prst="accentBorderCallout1">
                <a:avLst>
                  <a:gd name="adj1" fmla="val 25757"/>
                  <a:gd name="adj2" fmla="val 100962"/>
                  <a:gd name="adj3" fmla="val 107829"/>
                  <a:gd name="adj4" fmla="val 149386"/>
                </a:avLst>
              </a:prstGeom>
              <a:solidFill>
                <a:schemeClr val="bg1"/>
              </a:solidFill>
              <a:ln w="38100">
                <a:solidFill>
                  <a:schemeClr val="accent4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AU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−3</m:t>
                      </m:r>
                      <m:r>
                        <a:rPr lang="en-AU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AU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34F5929-A193-4F29-93B1-F7E54C0B55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0725" y="4256867"/>
                <a:ext cx="1033958" cy="369332"/>
              </a:xfrm>
              <a:prstGeom prst="accentBorderCallout1">
                <a:avLst>
                  <a:gd name="adj1" fmla="val 25757"/>
                  <a:gd name="adj2" fmla="val 100962"/>
                  <a:gd name="adj3" fmla="val 107829"/>
                  <a:gd name="adj4" fmla="val 149386"/>
                </a:avLst>
              </a:prstGeom>
              <a:blipFill>
                <a:blip r:embed="rId6"/>
                <a:stretch>
                  <a:fillRect b="-1389"/>
                </a:stretch>
              </a:blipFill>
              <a:ln w="38100">
                <a:solidFill>
                  <a:schemeClr val="accent4"/>
                </a:solidFill>
              </a:ln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77774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FBBF05-0F5A-45DA-ACE7-F74EB25A09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2996" y="82775"/>
            <a:ext cx="9997440" cy="1143000"/>
          </a:xfrm>
        </p:spPr>
        <p:txBody>
          <a:bodyPr/>
          <a:lstStyle/>
          <a:p>
            <a:r>
              <a:rPr lang="en-AU" dirty="0"/>
              <a:t>Segments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22F155-2751-442F-916E-1BCBCAAB23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11481" y="450666"/>
            <a:ext cx="2597972" cy="800548"/>
          </a:xfrm>
        </p:spPr>
        <p:txBody>
          <a:bodyPr/>
          <a:lstStyle/>
          <a:p>
            <a:pPr marL="98755" indent="0">
              <a:buNone/>
            </a:pPr>
            <a:r>
              <a:rPr lang="en-AU" b="1" dirty="0"/>
              <a:t>Gradient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45F15AF-781A-4A3F-A76F-B60DD3E14EAB}"/>
              </a:ext>
            </a:extLst>
          </p:cNvPr>
          <p:cNvGrpSpPr/>
          <p:nvPr/>
        </p:nvGrpSpPr>
        <p:grpSpPr>
          <a:xfrm>
            <a:off x="148431" y="1460854"/>
            <a:ext cx="4733680" cy="4787546"/>
            <a:chOff x="3626670" y="-12445"/>
            <a:chExt cx="5963772" cy="6031636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9CF0A34E-6A5D-4FA1-89D2-97D6985F860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26670" y="-12445"/>
              <a:ext cx="5963772" cy="6031636"/>
            </a:xfrm>
            <a:prstGeom prst="rect">
              <a:avLst/>
            </a:prstGeom>
          </p:spPr>
        </p:pic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C8556576-447A-42F5-A85F-371831D286A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89291" y="2944890"/>
              <a:ext cx="1039758" cy="1478150"/>
            </a:xfrm>
            <a:prstGeom prst="straightConnector1">
              <a:avLst/>
            </a:prstGeom>
            <a:ln w="76200">
              <a:solidFill>
                <a:schemeClr val="accent3"/>
              </a:solidFill>
              <a:headEnd type="oval" w="med" len="med"/>
              <a:tailEnd type="oval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657487AB-7E0C-441B-A0EF-995AC7AEE2F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911481" y="1257642"/>
                <a:ext cx="2764714" cy="2955161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438912" indent="-340157" algn="l" rtl="0" eaLnBrk="1" latinLnBrk="0" hangingPunct="1">
                  <a:lnSpc>
                    <a:spcPct val="100000"/>
                  </a:lnSpc>
                  <a:spcBef>
                    <a:spcPts val="720"/>
                  </a:spcBef>
                  <a:buClr>
                    <a:schemeClr val="accent1"/>
                  </a:buClr>
                  <a:buSzPct val="80000"/>
                  <a:buFont typeface="Wingdings 2"/>
                  <a:buChar char=""/>
                  <a:defRPr kumimoji="0" sz="384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68096" indent="-285293" algn="l" rtl="0" eaLnBrk="1" latinLnBrk="0" hangingPunct="1">
                  <a:lnSpc>
                    <a:spcPct val="100000"/>
                  </a:lnSpc>
                  <a:spcBef>
                    <a:spcPts val="660"/>
                  </a:spcBef>
                  <a:buClr>
                    <a:schemeClr val="accent1"/>
                  </a:buClr>
                  <a:buFont typeface="Verdana"/>
                  <a:buChar char="◦"/>
                  <a:defRPr kumimoji="0" sz="336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64362" indent="-274320" algn="l" rtl="0" eaLnBrk="1" latinLnBrk="0" hangingPunct="1">
                  <a:lnSpc>
                    <a:spcPct val="100000"/>
                  </a:lnSpc>
                  <a:spcBef>
                    <a:spcPct val="20000"/>
                  </a:spcBef>
                  <a:buClr>
                    <a:schemeClr val="accent2"/>
                  </a:buClr>
                  <a:buFont typeface="Wingdings 2"/>
                  <a:buChar char=""/>
                  <a:defRPr kumimoji="0" sz="288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16736" indent="-208483" algn="l" rtl="0" eaLnBrk="1" latinLnBrk="0" hangingPunct="1">
                  <a:lnSpc>
                    <a:spcPct val="100000"/>
                  </a:lnSpc>
                  <a:spcBef>
                    <a:spcPct val="20000"/>
                  </a:spcBef>
                  <a:buClr>
                    <a:schemeClr val="accent3"/>
                  </a:buClr>
                  <a:buFont typeface="Wingdings 2"/>
                  <a:buChar char="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138" indent="-219456" algn="l" rtl="0" eaLnBrk="1" latinLnBrk="0" hangingPunct="1">
                  <a:lnSpc>
                    <a:spcPct val="100000"/>
                  </a:lnSpc>
                  <a:spcBef>
                    <a:spcPct val="20000"/>
                  </a:spcBef>
                  <a:buClr>
                    <a:schemeClr val="accent4"/>
                  </a:buClr>
                  <a:buFont typeface="Wingdings 2"/>
                  <a:buChar char="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810512" indent="-219456" algn="l" rtl="0" eaLnBrk="1" latinLnBrk="0" hangingPunct="1">
                  <a:lnSpc>
                    <a:spcPct val="100000"/>
                  </a:lnSpc>
                  <a:spcBef>
                    <a:spcPct val="20000"/>
                  </a:spcBef>
                  <a:buClr>
                    <a:schemeClr val="accent5"/>
                  </a:buClr>
                  <a:buFont typeface="Wingdings 2"/>
                  <a:buChar char="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62886" indent="-219456" algn="l" rtl="0" eaLnBrk="1" latinLnBrk="0" hangingPunct="1">
                  <a:lnSpc>
                    <a:spcPct val="100000"/>
                  </a:lnSpc>
                  <a:spcBef>
                    <a:spcPct val="20000"/>
                  </a:spcBef>
                  <a:buClr>
                    <a:schemeClr val="accent6"/>
                  </a:buClr>
                  <a:buFont typeface="Wingdings 2"/>
                  <a:buChar char="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304288" indent="-219456" algn="l" rtl="0" eaLnBrk="1" latinLnBrk="0" hangingPunct="1">
                  <a:lnSpc>
                    <a:spcPct val="100000"/>
                  </a:lnSpc>
                  <a:spcBef>
                    <a:spcPct val="20000"/>
                  </a:spcBef>
                  <a:buClr>
                    <a:schemeClr val="accent6"/>
                  </a:buClr>
                  <a:buFont typeface="Wingdings 2"/>
                  <a:buChar char="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556662" indent="-219456" algn="l" rtl="0" eaLnBrk="1" latinLnBrk="0" hangingPunct="1">
                  <a:lnSpc>
                    <a:spcPct val="100000"/>
                  </a:lnSpc>
                  <a:spcBef>
                    <a:spcPct val="20000"/>
                  </a:spcBef>
                  <a:buClr>
                    <a:schemeClr val="accent6"/>
                  </a:buClr>
                  <a:buFont typeface="Wingdings 2"/>
                  <a:buChar char="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  <a:extLst/>
              </a:lstStyle>
              <a:p>
                <a:pPr marL="98755" indent="0" defTabSz="914400">
                  <a:buFont typeface="Wingdings 2"/>
                  <a:buNone/>
                </a:pPr>
                <a14:m>
                  <m:oMath xmlns:m="http://schemas.openxmlformats.org/officeDocument/2006/math">
                    <m:r>
                      <a:rPr lang="en-AU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   </m:t>
                    </m:r>
                    <m:r>
                      <a:rPr lang="en-AU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AU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AU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𝑟𝑖𝑠𝑒</m:t>
                        </m:r>
                      </m:num>
                      <m:den>
                        <m:r>
                          <a:rPr lang="en-AU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𝑟𝑢𝑛</m:t>
                        </m:r>
                      </m:den>
                    </m:f>
                  </m:oMath>
                </a14:m>
                <a:r>
                  <a:rPr lang="en-AU" b="0" dirty="0">
                    <a:solidFill>
                      <a:srgbClr val="FF0000"/>
                    </a:solidFill>
                  </a:rPr>
                  <a:t>     </a:t>
                </a:r>
                <a:endParaRPr lang="en-AU" b="0" i="1" dirty="0">
                  <a:solidFill>
                    <a:srgbClr val="FF0000"/>
                  </a:solidFill>
                  <a:latin typeface="Cambria Math" panose="02040503050406030204" pitchFamily="18" charset="0"/>
                </a:endParaRPr>
              </a:p>
              <a:p>
                <a:pPr marL="98755" indent="0" defTabSz="914400">
                  <a:buFont typeface="Wingdings 2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AU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∴</m:t>
                      </m:r>
                      <m:r>
                        <a:rPr lang="en-AU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AU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AU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AU" b="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657487AB-7E0C-441B-A0EF-995AC7AEE2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1481" y="1257642"/>
                <a:ext cx="2764714" cy="295516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24881B0-1D0B-410F-9E22-820C1482CA4D}"/>
              </a:ext>
            </a:extLst>
          </p:cNvPr>
          <p:cNvSpPr txBox="1">
            <a:spLocks/>
          </p:cNvSpPr>
          <p:nvPr/>
        </p:nvSpPr>
        <p:spPr>
          <a:xfrm>
            <a:off x="7679884" y="544950"/>
            <a:ext cx="2597972" cy="800548"/>
          </a:xfrm>
          <a:prstGeom prst="rect">
            <a:avLst/>
          </a:prstGeom>
        </p:spPr>
        <p:txBody>
          <a:bodyPr>
            <a:normAutofit/>
          </a:bodyPr>
          <a:lstStyle>
            <a:lvl1pPr marL="438912" indent="-340157" algn="l" rtl="0" eaLnBrk="1" latinLnBrk="0" hangingPunct="1">
              <a:lnSpc>
                <a:spcPct val="100000"/>
              </a:lnSpc>
              <a:spcBef>
                <a:spcPts val="72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8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68096" indent="-285293" algn="l" rtl="0" eaLnBrk="1" latinLnBrk="0" hangingPunct="1">
              <a:lnSpc>
                <a:spcPct val="100000"/>
              </a:lnSpc>
              <a:spcBef>
                <a:spcPts val="660"/>
              </a:spcBef>
              <a:buClr>
                <a:schemeClr val="accent1"/>
              </a:buClr>
              <a:buFont typeface="Verdana"/>
              <a:buChar char="◦"/>
              <a:defRPr kumimoji="0" sz="33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64362" indent="-27432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8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16736" indent="-208483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138" indent="-21945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10512" indent="-21945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2886" indent="-21945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04288" indent="-21945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56662" indent="-21945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98755" indent="0" defTabSz="914400">
              <a:buFont typeface="Wingdings 2"/>
              <a:buNone/>
            </a:pPr>
            <a:r>
              <a:rPr lang="en-AU" b="1" dirty="0"/>
              <a:t>Midpoint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DC49F9B8-97B3-4292-8E26-F242A758D196}"/>
                  </a:ext>
                </a:extLst>
              </p:cNvPr>
              <p:cNvSpPr/>
              <p:nvPr/>
            </p:nvSpPr>
            <p:spPr>
              <a:xfrm>
                <a:off x="8229592" y="1279337"/>
                <a:ext cx="1118255" cy="61093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98755" indent="0" defTabSz="914400">
                  <a:buFont typeface="Wingdings 2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AU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1+3</m:t>
                          </m:r>
                        </m:num>
                        <m:den>
                          <m:r>
                            <a:rPr lang="en-AU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AU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DC49F9B8-97B3-4292-8E26-F242A758D19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29592" y="1279337"/>
                <a:ext cx="1118255" cy="61093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65174DF-6093-4FCF-8624-EA37042E43A3}"/>
                  </a:ext>
                </a:extLst>
              </p:cNvPr>
              <p:cNvSpPr/>
              <p:nvPr/>
            </p:nvSpPr>
            <p:spPr>
              <a:xfrm>
                <a:off x="9644092" y="1360276"/>
                <a:ext cx="61427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=2</m:t>
                      </m:r>
                    </m:oMath>
                  </m:oMathPara>
                </a14:m>
                <a:endParaRPr lang="en-AU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65174DF-6093-4FCF-8624-EA37042E43A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44092" y="1360276"/>
                <a:ext cx="614271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C0CA9049-A5BA-4EFF-9043-7FF049F649BE}"/>
                  </a:ext>
                </a:extLst>
              </p:cNvPr>
              <p:cNvSpPr/>
              <p:nvPr/>
            </p:nvSpPr>
            <p:spPr>
              <a:xfrm>
                <a:off x="8316898" y="1940792"/>
                <a:ext cx="1191352" cy="61093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−3+0</m:t>
                          </m:r>
                        </m:num>
                        <m:den>
                          <m:r>
                            <a:rPr lang="en-AU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AU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C0CA9049-A5BA-4EFF-9043-7FF049F649B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16898" y="1940792"/>
                <a:ext cx="1191352" cy="61093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6729FC90-1933-4A8B-B5E1-1B7E034785B5}"/>
                  </a:ext>
                </a:extLst>
              </p:cNvPr>
              <p:cNvSpPr/>
              <p:nvPr/>
            </p:nvSpPr>
            <p:spPr>
              <a:xfrm>
                <a:off x="9566457" y="2068454"/>
                <a:ext cx="963725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=−1.5</m:t>
                      </m:r>
                    </m:oMath>
                  </m:oMathPara>
                </a14:m>
                <a:endParaRPr lang="en-AU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6729FC90-1933-4A8B-B5E1-1B7E034785B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66457" y="2068454"/>
                <a:ext cx="963725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BB815C0C-3366-490A-AC04-FBA33169178C}"/>
                  </a:ext>
                </a:extLst>
              </p:cNvPr>
              <p:cNvSpPr/>
              <p:nvPr/>
            </p:nvSpPr>
            <p:spPr>
              <a:xfrm>
                <a:off x="7990914" y="2034314"/>
                <a:ext cx="50385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98755" indent="0" defTabSz="914400">
                  <a:buFont typeface="Wingdings 2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AU" sz="20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</m:oMath>
                  </m:oMathPara>
                </a14:m>
                <a:endParaRPr lang="en-AU" sz="2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BB815C0C-3366-490A-AC04-FBA33169178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0914" y="2034314"/>
                <a:ext cx="503856" cy="400110"/>
              </a:xfrm>
              <a:prstGeom prst="rect">
                <a:avLst/>
              </a:prstGeom>
              <a:blipFill>
                <a:blip r:embed="rId8"/>
                <a:stretch>
                  <a:fillRect b="-9231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82C2564F-F0EF-4F23-A46D-FC5D5C8853AF}"/>
                  </a:ext>
                </a:extLst>
              </p:cNvPr>
              <p:cNvSpPr/>
              <p:nvPr/>
            </p:nvSpPr>
            <p:spPr>
              <a:xfrm>
                <a:off x="7956625" y="1381815"/>
                <a:ext cx="484813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98755" indent="0" defTabSz="914400">
                  <a:buFont typeface="Wingdings 2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AU" sz="20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AU" sz="2000" i="1" dirty="0">
                  <a:solidFill>
                    <a:srgbClr val="FF0000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82C2564F-F0EF-4F23-A46D-FC5D5C8853A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56625" y="1381815"/>
                <a:ext cx="484813" cy="40011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24BA0BB8-7BB6-40C0-91D6-F71EC074B894}"/>
                  </a:ext>
                </a:extLst>
              </p:cNvPr>
              <p:cNvSpPr/>
              <p:nvPr/>
            </p:nvSpPr>
            <p:spPr>
              <a:xfrm>
                <a:off x="7913367" y="2777308"/>
                <a:ext cx="219002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AU" b="0" i="0" dirty="0">
                    <a:solidFill>
                      <a:srgbClr val="FF0000"/>
                    </a:solidFill>
                    <a:latin typeface="+mj-lt"/>
                  </a:rPr>
                  <a:t>midpoint</a:t>
                </a:r>
                <a14:m>
                  <m:oMath xmlns:m="http://schemas.openxmlformats.org/officeDocument/2006/math">
                    <m:r>
                      <a:rPr lang="en-AU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AU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=(2,−1.5)</m:t>
                    </m:r>
                  </m:oMath>
                </a14:m>
                <a:endParaRPr lang="en-AU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24BA0BB8-7BB6-40C0-91D6-F71EC074B89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13367" y="2777308"/>
                <a:ext cx="2190023" cy="369332"/>
              </a:xfrm>
              <a:prstGeom prst="rect">
                <a:avLst/>
              </a:prstGeom>
              <a:blipFill>
                <a:blip r:embed="rId10"/>
                <a:stretch>
                  <a:fillRect l="-2228" t="-10000" r="-557" b="-2666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C5C5A377-FCFA-4AB3-8341-67509444B0DA}"/>
              </a:ext>
            </a:extLst>
          </p:cNvPr>
          <p:cNvSpPr txBox="1">
            <a:spLocks/>
          </p:cNvSpPr>
          <p:nvPr/>
        </p:nvSpPr>
        <p:spPr>
          <a:xfrm>
            <a:off x="5330275" y="3989319"/>
            <a:ext cx="4358356" cy="806073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438912" indent="-340157" algn="l" rtl="0" eaLnBrk="1" latinLnBrk="0" hangingPunct="1">
              <a:lnSpc>
                <a:spcPct val="100000"/>
              </a:lnSpc>
              <a:spcBef>
                <a:spcPts val="72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8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68096" indent="-285293" algn="l" rtl="0" eaLnBrk="1" latinLnBrk="0" hangingPunct="1">
              <a:lnSpc>
                <a:spcPct val="100000"/>
              </a:lnSpc>
              <a:spcBef>
                <a:spcPts val="660"/>
              </a:spcBef>
              <a:buClr>
                <a:schemeClr val="accent1"/>
              </a:buClr>
              <a:buFont typeface="Verdana"/>
              <a:buChar char="◦"/>
              <a:defRPr kumimoji="0" sz="33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64362" indent="-27432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8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16736" indent="-208483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138" indent="-21945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10512" indent="-21945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2886" indent="-21945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04288" indent="-21945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56662" indent="-21945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98755" indent="0" defTabSz="914400">
              <a:buFont typeface="Wingdings 2"/>
              <a:buNone/>
            </a:pPr>
            <a:r>
              <a:rPr lang="en-AU" b="1" dirty="0"/>
              <a:t>Length of segment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E9257903-3A89-4505-A8FB-7D0529B9A3A2}"/>
                  </a:ext>
                </a:extLst>
              </p:cNvPr>
              <p:cNvSpPr/>
              <p:nvPr/>
            </p:nvSpPr>
            <p:spPr>
              <a:xfrm>
                <a:off x="5690437" y="5134776"/>
                <a:ext cx="3061800" cy="47359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98755" indent="0" defTabSz="914400">
                  <a:buFont typeface="Wingdings 2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AU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𝑙𝑒𝑛𝑔𝑡h</m:t>
                      </m:r>
                      <m:r>
                        <a:rPr lang="en-AU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AU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AU" sz="20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AU" sz="20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𝑟𝑢𝑛</m:t>
                              </m:r>
                            </m:e>
                            <m:sup>
                              <m:r>
                                <a:rPr lang="en-AU" sz="20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AU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AU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𝑟𝑖𝑠</m:t>
                          </m:r>
                          <m:sSup>
                            <m:sSupPr>
                              <m:ctrlPr>
                                <a:rPr lang="en-AU" sz="20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AU" sz="20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AU" sz="20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</m:oMath>
                  </m:oMathPara>
                </a14:m>
                <a:endParaRPr lang="en-AU" sz="2000" i="1" dirty="0">
                  <a:solidFill>
                    <a:srgbClr val="FF0000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E9257903-3A89-4505-A8FB-7D0529B9A3A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0437" y="5134776"/>
                <a:ext cx="3061800" cy="473591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E69C0306-E155-4DA6-9F35-C75957AB8636}"/>
                  </a:ext>
                </a:extLst>
              </p:cNvPr>
              <p:cNvSpPr/>
              <p:nvPr/>
            </p:nvSpPr>
            <p:spPr>
              <a:xfrm>
                <a:off x="5669537" y="5586061"/>
                <a:ext cx="2458109" cy="47359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98755" indent="0" defTabSz="914400">
                  <a:buFont typeface="Wingdings 2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AU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𝑙𝑒𝑛𝑔𝑡h</m:t>
                      </m:r>
                      <m:r>
                        <a:rPr lang="en-AU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AU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AU" sz="20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AU" sz="20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AU" sz="20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AU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AU" sz="20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AU" sz="20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sup>
                              <m:r>
                                <a:rPr lang="en-AU" sz="20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</m:e>
                      </m:rad>
                    </m:oMath>
                  </m:oMathPara>
                </a14:m>
                <a:endParaRPr lang="en-AU" sz="2000" i="1" dirty="0">
                  <a:solidFill>
                    <a:srgbClr val="FF0000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E69C0306-E155-4DA6-9F35-C75957AB863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69537" y="5586061"/>
                <a:ext cx="2458109" cy="473591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83A03C98-F3C2-4054-932B-FBCB30E16086}"/>
                  </a:ext>
                </a:extLst>
              </p:cNvPr>
              <p:cNvSpPr/>
              <p:nvPr/>
            </p:nvSpPr>
            <p:spPr>
              <a:xfrm>
                <a:off x="5682375" y="6112995"/>
                <a:ext cx="191430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98755" indent="0" defTabSz="914400">
                  <a:buFont typeface="Wingdings 2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AU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𝑙𝑒𝑛𝑔𝑡h</m:t>
                      </m:r>
                      <m:r>
                        <a:rPr lang="en-AU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≈3.61</m:t>
                      </m:r>
                    </m:oMath>
                  </m:oMathPara>
                </a14:m>
                <a:endParaRPr lang="en-AU" sz="2000" i="1" dirty="0">
                  <a:solidFill>
                    <a:srgbClr val="FF0000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83A03C98-F3C2-4054-932B-FBCB30E1608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2375" y="6112995"/>
                <a:ext cx="1914307" cy="400110"/>
              </a:xfrm>
              <a:prstGeom prst="rect">
                <a:avLst/>
              </a:prstGeom>
              <a:blipFill>
                <a:blip r:embed="rId13"/>
                <a:stretch>
                  <a:fillRect b="-1846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AE465367-2CF1-4419-8148-954693AE0474}"/>
              </a:ext>
            </a:extLst>
          </p:cNvPr>
          <p:cNvSpPr txBox="1">
            <a:spLocks/>
          </p:cNvSpPr>
          <p:nvPr/>
        </p:nvSpPr>
        <p:spPr>
          <a:xfrm>
            <a:off x="5285736" y="4637090"/>
            <a:ext cx="4358356" cy="806073"/>
          </a:xfrm>
          <a:prstGeom prst="rect">
            <a:avLst/>
          </a:prstGeom>
        </p:spPr>
        <p:txBody>
          <a:bodyPr>
            <a:normAutofit/>
          </a:bodyPr>
          <a:lstStyle>
            <a:lvl1pPr marL="438912" indent="-340157" algn="l" rtl="0" eaLnBrk="1" latinLnBrk="0" hangingPunct="1">
              <a:lnSpc>
                <a:spcPct val="100000"/>
              </a:lnSpc>
              <a:spcBef>
                <a:spcPts val="72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8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68096" indent="-285293" algn="l" rtl="0" eaLnBrk="1" latinLnBrk="0" hangingPunct="1">
              <a:lnSpc>
                <a:spcPct val="100000"/>
              </a:lnSpc>
              <a:spcBef>
                <a:spcPts val="660"/>
              </a:spcBef>
              <a:buClr>
                <a:schemeClr val="accent1"/>
              </a:buClr>
              <a:buFont typeface="Verdana"/>
              <a:buChar char="◦"/>
              <a:defRPr kumimoji="0" sz="33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64362" indent="-27432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8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16736" indent="-208483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138" indent="-21945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10512" indent="-21945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2886" indent="-21945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04288" indent="-21945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56662" indent="-21945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98755" indent="0" algn="ctr" defTabSz="914400">
              <a:buFont typeface="Wingdings 2"/>
              <a:buNone/>
            </a:pPr>
            <a:r>
              <a:rPr lang="en-AU" sz="2000" b="1" dirty="0"/>
              <a:t>(distance between points)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6BC5304E-170A-490E-998E-8755908D3467}"/>
                  </a:ext>
                </a:extLst>
              </p:cNvPr>
              <p:cNvSpPr txBox="1"/>
              <p:nvPr/>
            </p:nvSpPr>
            <p:spPr>
              <a:xfrm>
                <a:off x="2322094" y="5073831"/>
                <a:ext cx="1033958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AU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AU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AU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−3</m:t>
                      </m:r>
                      <m:r>
                        <a:rPr lang="en-AU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AU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6BC5304E-170A-490E-998E-8755908D34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2094" y="5073831"/>
                <a:ext cx="1033958" cy="369332"/>
              </a:xfrm>
              <a:prstGeom prst="rect">
                <a:avLst/>
              </a:prstGeom>
              <a:blipFill>
                <a:blip r:embed="rId14"/>
                <a:stretch>
                  <a:fillRect b="-14754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8179D605-9408-4A78-A291-3AC5503B61B0}"/>
                  </a:ext>
                </a:extLst>
              </p:cNvPr>
              <p:cNvSpPr txBox="1"/>
              <p:nvPr/>
            </p:nvSpPr>
            <p:spPr>
              <a:xfrm>
                <a:off x="3309497" y="3146640"/>
                <a:ext cx="1033958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AU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AU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AU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AU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AU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8179D605-9408-4A78-A291-3AC5503B61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09497" y="3146640"/>
                <a:ext cx="1033958" cy="369332"/>
              </a:xfrm>
              <a:prstGeom prst="rect">
                <a:avLst/>
              </a:prstGeom>
              <a:blipFill>
                <a:blip r:embed="rId15"/>
                <a:stretch>
                  <a:fillRect b="-14754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16084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20" grpId="0"/>
      <p:bldP spid="21" grpId="0"/>
      <p:bldP spid="23" grpId="0"/>
      <p:bldP spid="25" grpId="0" animBg="1"/>
      <p:bldP spid="26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 modified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olstice modified" id="{4C262051-3E45-4933-8E1F-56F4C2319FF3}" vid="{A4CBFEA6-B5AE-44BF-9021-BAE7BEE33DB1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72E4DF06FD4F04FA7BE5C1A61B352B7" ma:contentTypeVersion="7" ma:contentTypeDescription="Create a new document." ma:contentTypeScope="" ma:versionID="2c2836ec0ba519c9cd8b55b0e3916721">
  <xsd:schema xmlns:xsd="http://www.w3.org/2001/XMLSchema" xmlns:xs="http://www.w3.org/2001/XMLSchema" xmlns:p="http://schemas.microsoft.com/office/2006/metadata/properties" xmlns:ns2="e5b76fd0-09c3-4c9b-b313-76e8157ea9ed" targetNamespace="http://schemas.microsoft.com/office/2006/metadata/properties" ma:root="true" ma:fieldsID="280473cb61c1f7be2f3f4ba66fb9ae7a" ns2:_="">
    <xsd:import namespace="e5b76fd0-09c3-4c9b-b313-76e8157ea9e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2:MediaServiceDateTake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5b76fd0-09c3-4c9b-b313-76e8157ea9e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7774606-6664-4202-A116-BA2B3020E8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5b76fd0-09c3-4c9b-b313-76e8157ea9e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139E23B-1A82-4A5F-98CD-ABEA4A86D54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71183F9-B19D-49D2-8875-F4831885621B}">
  <ds:schemaRefs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dcmitype/"/>
    <ds:schemaRef ds:uri="e5b76fd0-09c3-4c9b-b313-76e8157ea9ed"/>
    <ds:schemaRef ds:uri="http://purl.org/dc/terms/"/>
    <ds:schemaRef ds:uri="http://purl.org/dc/elements/1.1/"/>
    <ds:schemaRef ds:uri="http://schemas.microsoft.com/office/infopath/2007/PartnerControl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Solstice modified</Template>
  <TotalTime>418</TotalTime>
  <Words>355</Words>
  <Application>Microsoft Office PowerPoint</Application>
  <PresentationFormat>Widescreen</PresentationFormat>
  <Paragraphs>71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Cambria Math</vt:lpstr>
      <vt:lpstr>Gill Sans MT</vt:lpstr>
      <vt:lpstr>Times New Roman</vt:lpstr>
      <vt:lpstr>Verdana</vt:lpstr>
      <vt:lpstr>Wingdings 2</vt:lpstr>
      <vt:lpstr>Solstice modified</vt:lpstr>
      <vt:lpstr>Arty Party some helpful examples</vt:lpstr>
      <vt:lpstr>Lines have equations of the form y=mx+c</vt:lpstr>
      <vt:lpstr>Parabolas</vt:lpstr>
      <vt:lpstr>Circles </vt:lpstr>
      <vt:lpstr>Find the equations of these lines:</vt:lpstr>
      <vt:lpstr>Find the equation of this circle</vt:lpstr>
      <vt:lpstr>Segments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Thomas Ranieri</dc:creator>
  <cp:lastModifiedBy>Thomas Ranieri</cp:lastModifiedBy>
  <cp:revision>34</cp:revision>
  <dcterms:created xsi:type="dcterms:W3CDTF">2018-06-06T01:41:54Z</dcterms:created>
  <dcterms:modified xsi:type="dcterms:W3CDTF">2021-04-17T05:19:53Z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0x010100472E4DF06FD4F04FA7BE5C1A61B352B7</vt:lpwstr>
  </property>
</Properties>
</file>