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60"/>
  </p:normalViewPr>
  <p:slideViewPr>
    <p:cSldViewPr snapToGrid="0">
      <p:cViewPr varScale="1">
        <p:scale>
          <a:sx n="88" d="100"/>
          <a:sy n="88" d="100"/>
        </p:scale>
        <p:origin x="76" y="8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Ranieri" userId="33b5a33c-053f-4ccb-baa3-2531bc4fd6ce" providerId="ADAL" clId="{1DFB4216-3FD5-4405-83BD-80A2E74C780A}"/>
    <pc:docChg chg="delSld">
      <pc:chgData name="Thomas Ranieri" userId="33b5a33c-053f-4ccb-baa3-2531bc4fd6ce" providerId="ADAL" clId="{1DFB4216-3FD5-4405-83BD-80A2E74C780A}" dt="2021-07-15T00:45:19.696" v="1" actId="47"/>
      <pc:docMkLst>
        <pc:docMk/>
      </pc:docMkLst>
      <pc:sldChg chg="del">
        <pc:chgData name="Thomas Ranieri" userId="33b5a33c-053f-4ccb-baa3-2531bc4fd6ce" providerId="ADAL" clId="{1DFB4216-3FD5-4405-83BD-80A2E74C780A}" dt="2021-07-15T00:45:18.822" v="0" actId="47"/>
        <pc:sldMkLst>
          <pc:docMk/>
          <pc:sldMk cId="3190120545" sldId="256"/>
        </pc:sldMkLst>
      </pc:sldChg>
      <pc:sldChg chg="del">
        <pc:chgData name="Thomas Ranieri" userId="33b5a33c-053f-4ccb-baa3-2531bc4fd6ce" providerId="ADAL" clId="{1DFB4216-3FD5-4405-83BD-80A2E74C780A}" dt="2021-07-15T00:45:18.822" v="0" actId="47"/>
        <pc:sldMkLst>
          <pc:docMk/>
          <pc:sldMk cId="2644112188" sldId="271"/>
        </pc:sldMkLst>
      </pc:sldChg>
      <pc:sldChg chg="del">
        <pc:chgData name="Thomas Ranieri" userId="33b5a33c-053f-4ccb-baa3-2531bc4fd6ce" providerId="ADAL" clId="{1DFB4216-3FD5-4405-83BD-80A2E74C780A}" dt="2021-07-15T00:45:19.696" v="1" actId="47"/>
        <pc:sldMkLst>
          <pc:docMk/>
          <pc:sldMk cId="49910231" sldId="272"/>
        </pc:sldMkLst>
      </pc:sldChg>
      <pc:sldChg chg="del">
        <pc:chgData name="Thomas Ranieri" userId="33b5a33c-053f-4ccb-baa3-2531bc4fd6ce" providerId="ADAL" clId="{1DFB4216-3FD5-4405-83BD-80A2E74C780A}" dt="2021-07-15T00:45:18.822" v="0" actId="47"/>
        <pc:sldMkLst>
          <pc:docMk/>
          <pc:sldMk cId="918690563" sldId="27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32918" indent="0" algn="l">
              <a:buNone/>
              <a:defRPr sz="312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548640" indent="0" algn="ctr">
              <a:buNone/>
            </a:lvl2pPr>
            <a:lvl3pPr marL="1097280" indent="0" algn="ctr">
              <a:buNone/>
            </a:lvl3pPr>
            <a:lvl4pPr marL="1645920" indent="0" algn="ctr">
              <a:buNone/>
            </a:lvl4pPr>
            <a:lvl5pPr marL="2194560" indent="0" algn="ctr">
              <a:buNone/>
            </a:lvl5pPr>
            <a:lvl6pPr marL="2743200" indent="0" algn="ctr">
              <a:buNone/>
            </a:lvl6pPr>
            <a:lvl7pPr marL="3291840" indent="0" algn="ctr">
              <a:buNone/>
            </a:lvl7pPr>
            <a:lvl8pPr marL="3840480" indent="0" algn="ctr">
              <a:buNone/>
            </a:lvl8pPr>
            <a:lvl9pPr marL="438912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</p:spTree>
    <p:extLst>
      <p:ext uri="{BB962C8B-B14F-4D97-AF65-F5344CB8AC3E}">
        <p14:creationId xmlns:p14="http://schemas.microsoft.com/office/powerpoint/2010/main" val="3271615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6360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7403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88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3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4"/>
            <a:ext cx="8534400" cy="2286000"/>
          </a:xfrm>
        </p:spPr>
        <p:txBody>
          <a:bodyPr anchor="t"/>
          <a:lstStyle>
            <a:lvl1pPr algn="l">
              <a:lnSpc>
                <a:spcPts val="5400"/>
              </a:lnSpc>
              <a:buNone/>
              <a:defRPr sz="48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21946" indent="0">
              <a:lnSpc>
                <a:spcPts val="2760"/>
              </a:lnSpc>
              <a:spcBef>
                <a:spcPts val="0"/>
              </a:spcBef>
              <a:buNone/>
              <a:defRPr sz="24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1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</p:spTree>
    <p:extLst>
      <p:ext uri="{BB962C8B-B14F-4D97-AF65-F5344CB8AC3E}">
        <p14:creationId xmlns:p14="http://schemas.microsoft.com/office/powerpoint/2010/main" val="397262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3377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54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76810" indent="0" algn="l">
              <a:lnSpc>
                <a:spcPct val="100000"/>
              </a:lnSpc>
              <a:spcBef>
                <a:spcPts val="120"/>
              </a:spcBef>
              <a:buNone/>
              <a:defRPr sz="2280" b="0">
                <a:solidFill>
                  <a:schemeClr val="tx1"/>
                </a:solidFill>
              </a:defRPr>
            </a:lvl1pPr>
            <a:lvl2pPr>
              <a:buNone/>
              <a:defRPr sz="2400" b="1"/>
            </a:lvl2pPr>
            <a:lvl3pPr>
              <a:buNone/>
              <a:defRPr sz="2160" b="1"/>
            </a:lvl3pPr>
            <a:lvl4pPr>
              <a:buNone/>
              <a:defRPr sz="1920" b="1"/>
            </a:lvl4pPr>
            <a:lvl5pPr>
              <a:buNone/>
              <a:defRPr sz="1920" b="1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76810" indent="0" algn="l">
              <a:lnSpc>
                <a:spcPct val="100000"/>
              </a:lnSpc>
              <a:spcBef>
                <a:spcPts val="120"/>
              </a:spcBef>
              <a:buNone/>
              <a:defRPr sz="2280" b="0">
                <a:solidFill>
                  <a:schemeClr val="tx1"/>
                </a:solidFill>
              </a:defRPr>
            </a:lvl1pPr>
            <a:lvl2pPr>
              <a:buNone/>
              <a:defRPr sz="2400" b="1"/>
            </a:lvl2pPr>
            <a:lvl3pPr>
              <a:buNone/>
              <a:defRPr sz="2160" b="1"/>
            </a:lvl3pPr>
            <a:lvl4pPr>
              <a:buNone/>
              <a:defRPr sz="1920" b="1"/>
            </a:lvl4pPr>
            <a:lvl5pPr>
              <a:buNone/>
              <a:defRPr sz="1920" b="1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471830" indent="-329184">
              <a:lnSpc>
                <a:spcPct val="100000"/>
              </a:lnSpc>
              <a:spcBef>
                <a:spcPts val="840"/>
              </a:spcBef>
              <a:defRPr sz="2880"/>
            </a:lvl1pPr>
            <a:lvl2pPr>
              <a:lnSpc>
                <a:spcPct val="100000"/>
              </a:lnSpc>
              <a:spcBef>
                <a:spcPts val="840"/>
              </a:spcBef>
              <a:defRPr sz="2400"/>
            </a:lvl2pPr>
            <a:lvl3pPr>
              <a:lnSpc>
                <a:spcPct val="100000"/>
              </a:lnSpc>
              <a:spcBef>
                <a:spcPts val="840"/>
              </a:spcBef>
              <a:defRPr sz="2160"/>
            </a:lvl3pPr>
            <a:lvl4pPr>
              <a:lnSpc>
                <a:spcPct val="100000"/>
              </a:lnSpc>
              <a:spcBef>
                <a:spcPts val="840"/>
              </a:spcBef>
              <a:defRPr sz="1920"/>
            </a:lvl4pPr>
            <a:lvl5pPr>
              <a:lnSpc>
                <a:spcPct val="100000"/>
              </a:lnSpc>
              <a:spcBef>
                <a:spcPts val="840"/>
              </a:spcBef>
              <a:defRPr sz="192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471830" indent="-329184">
              <a:lnSpc>
                <a:spcPct val="100000"/>
              </a:lnSpc>
              <a:spcBef>
                <a:spcPts val="840"/>
              </a:spcBef>
              <a:defRPr sz="2880"/>
            </a:lvl1pPr>
            <a:lvl2pPr>
              <a:lnSpc>
                <a:spcPct val="100000"/>
              </a:lnSpc>
              <a:spcBef>
                <a:spcPts val="840"/>
              </a:spcBef>
              <a:defRPr sz="2400"/>
            </a:lvl2pPr>
            <a:lvl3pPr>
              <a:lnSpc>
                <a:spcPct val="100000"/>
              </a:lnSpc>
              <a:spcBef>
                <a:spcPts val="840"/>
              </a:spcBef>
              <a:defRPr sz="2160"/>
            </a:lvl3pPr>
            <a:lvl4pPr>
              <a:lnSpc>
                <a:spcPct val="100000"/>
              </a:lnSpc>
              <a:spcBef>
                <a:spcPts val="840"/>
              </a:spcBef>
              <a:defRPr sz="1920"/>
            </a:lvl4pPr>
            <a:lvl5pPr>
              <a:lnSpc>
                <a:spcPct val="100000"/>
              </a:lnSpc>
              <a:spcBef>
                <a:spcPts val="840"/>
              </a:spcBef>
              <a:defRPr sz="192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178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4770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3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</p:spTree>
    <p:extLst>
      <p:ext uri="{BB962C8B-B14F-4D97-AF65-F5344CB8AC3E}">
        <p14:creationId xmlns:p14="http://schemas.microsoft.com/office/powerpoint/2010/main" val="2791892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400"/>
              </a:lnSpc>
              <a:buNone/>
              <a:defRPr sz="264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54864" indent="0">
              <a:lnSpc>
                <a:spcPct val="100000"/>
              </a:lnSpc>
              <a:spcBef>
                <a:spcPts val="0"/>
              </a:spcBef>
              <a:buNone/>
              <a:defRPr sz="1680"/>
            </a:lvl1pPr>
            <a:lvl2pPr>
              <a:buNone/>
              <a:defRPr sz="1440"/>
            </a:lvl2pPr>
            <a:lvl3pPr>
              <a:buNone/>
              <a:defRPr sz="1200"/>
            </a:lvl3pPr>
            <a:lvl4pPr>
              <a:buNone/>
              <a:defRPr sz="1080"/>
            </a:lvl4pPr>
            <a:lvl5pPr>
              <a:buNone/>
              <a:defRPr sz="1080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10871200" cy="3992563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extLst/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3552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52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109728" tIns="329184" rtlCol="0" anchor="t">
            <a:normAutofit/>
          </a:bodyPr>
          <a:lstStyle/>
          <a:p>
            <a:pPr marL="0" indent="-340157" algn="l" rtl="0" eaLnBrk="1" latinLnBrk="0" hangingPunct="1">
              <a:lnSpc>
                <a:spcPts val="3600"/>
              </a:lnSpc>
              <a:spcBef>
                <a:spcPts val="72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84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marL="0" indent="0" algn="l" eaLnBrk="1" latinLnBrk="0" hangingPunct="1">
              <a:buNone/>
              <a:defRPr sz="384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10" name="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920"/>
              </a:lnSpc>
              <a:spcBef>
                <a:spcPts val="0"/>
              </a:spcBef>
              <a:buNone/>
              <a:defRPr sz="1680">
                <a:solidFill>
                  <a:srgbClr val="777777"/>
                </a:solidFill>
              </a:defRPr>
            </a:lvl1pPr>
            <a:lvl2pPr>
              <a:defRPr sz="1440"/>
            </a:lvl2pPr>
            <a:lvl3pPr>
              <a:defRPr sz="1200"/>
            </a:lvl3pPr>
            <a:lvl4pPr>
              <a:defRPr sz="1080"/>
            </a:lvl4pPr>
            <a:lvl5pPr>
              <a:defRPr sz="1080"/>
            </a:lvl5pPr>
            <a:extLst/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4556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8" name="Oval 7"/>
          <p:cNvSpPr/>
          <p:nvPr/>
        </p:nvSpPr>
        <p:spPr>
          <a:xfrm>
            <a:off x="225090" y="21102"/>
            <a:ext cx="2269588" cy="1702192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11" name="Donut 10"/>
          <p:cNvSpPr/>
          <p:nvPr/>
        </p:nvSpPr>
        <p:spPr>
          <a:xfrm rot="2315675">
            <a:off x="243843" y="1055078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12" name="Rectangle 11"/>
          <p:cNvSpPr/>
          <p:nvPr/>
        </p:nvSpPr>
        <p:spPr>
          <a:xfrm>
            <a:off x="1350499" y="-53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1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44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E1C4230-4A70-4BEE-B7F4-2A9EFD286CD9}" type="datetimeFigureOut">
              <a:rPr lang="en-AU" smtClean="0"/>
              <a:t>15/07/2021</a:t>
            </a:fld>
            <a:endParaRPr lang="en-A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1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44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A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1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44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8CA7E30-A13A-486D-8319-8EB376B2EE3A}" type="slidenum">
              <a:rPr lang="en-AU" smtClean="0"/>
              <a:t>‹#›</a:t>
            </a:fld>
            <a:endParaRPr lang="en-AU"/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3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160"/>
          </a:p>
        </p:txBody>
      </p:sp>
      <p:sp>
        <p:nvSpPr>
          <p:cNvPr id="2" name="Rectangle 1"/>
          <p:cNvSpPr/>
          <p:nvPr/>
        </p:nvSpPr>
        <p:spPr>
          <a:xfrm>
            <a:off x="0" y="-53"/>
            <a:ext cx="1350499" cy="6858054"/>
          </a:xfrm>
          <a:prstGeom prst="rect">
            <a:avLst/>
          </a:prstGeom>
          <a:gradFill flip="none" rotWithShape="1">
            <a:gsLst>
              <a:gs pos="100000">
                <a:schemeClr val="lt1"/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</p:spTree>
    <p:extLst>
      <p:ext uri="{BB962C8B-B14F-4D97-AF65-F5344CB8AC3E}">
        <p14:creationId xmlns:p14="http://schemas.microsoft.com/office/powerpoint/2010/main" val="389061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16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38912" indent="-340157" algn="l" rtl="0" eaLnBrk="1" latinLnBrk="0" hangingPunct="1">
        <a:lnSpc>
          <a:spcPct val="100000"/>
        </a:lnSpc>
        <a:spcBef>
          <a:spcPts val="720"/>
        </a:spcBef>
        <a:buClr>
          <a:schemeClr val="accent1"/>
        </a:buClr>
        <a:buSzPct val="80000"/>
        <a:buFont typeface="Wingdings 2"/>
        <a:buChar char=""/>
        <a:defRPr kumimoji="0"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768096" indent="-285293" algn="l" rtl="0" eaLnBrk="1" latinLnBrk="0" hangingPunct="1">
        <a:lnSpc>
          <a:spcPct val="100000"/>
        </a:lnSpc>
        <a:spcBef>
          <a:spcPts val="660"/>
        </a:spcBef>
        <a:buClr>
          <a:schemeClr val="accent1"/>
        </a:buClr>
        <a:buFont typeface="Verdana"/>
        <a:buChar char="◦"/>
        <a:defRPr kumimoji="0"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064362" indent="-27432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1316736" indent="-208483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138" indent="-219456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1810512" indent="-219456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2886" indent="-21945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2304288" indent="-21945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2556662" indent="-21945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374A6-B56C-4DD4-8A05-8CDD43006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Order of Operations Relay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68273C-FA8C-447F-B2EF-7A559AA601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72" y="1505857"/>
            <a:ext cx="6576714" cy="4800600"/>
          </a:xfrm>
        </p:spPr>
        <p:txBody>
          <a:bodyPr>
            <a:normAutofit fontScale="85000" lnSpcReduction="20000"/>
          </a:bodyPr>
          <a:lstStyle/>
          <a:p>
            <a:r>
              <a:rPr lang="en-AU" dirty="0"/>
              <a:t>Organise into </a:t>
            </a:r>
            <a:r>
              <a:rPr lang="en-AU"/>
              <a:t>2 teams</a:t>
            </a:r>
            <a:endParaRPr lang="en-AU" dirty="0"/>
          </a:p>
          <a:p>
            <a:r>
              <a:rPr lang="en-AU" dirty="0"/>
              <a:t>Form a line for your team</a:t>
            </a:r>
          </a:p>
          <a:p>
            <a:r>
              <a:rPr lang="en-AU" dirty="0"/>
              <a:t>When it’s your turn:</a:t>
            </a:r>
          </a:p>
          <a:p>
            <a:pPr lvl="1"/>
            <a:r>
              <a:rPr lang="en-AU" dirty="0"/>
              <a:t>Run to the Team Problem</a:t>
            </a:r>
          </a:p>
          <a:p>
            <a:pPr lvl="1"/>
            <a:r>
              <a:rPr lang="en-AU" dirty="0"/>
              <a:t>Simplify two numbers </a:t>
            </a:r>
            <a:r>
              <a:rPr lang="en-AU" b="1" dirty="0"/>
              <a:t>only</a:t>
            </a:r>
            <a:r>
              <a:rPr lang="en-AU" dirty="0"/>
              <a:t>, on the next line</a:t>
            </a:r>
            <a:endParaRPr lang="en-AU" b="1" dirty="0"/>
          </a:p>
          <a:p>
            <a:pPr lvl="1"/>
            <a:r>
              <a:rPr lang="en-AU" dirty="0"/>
              <a:t>Run back and tag the next person</a:t>
            </a:r>
          </a:p>
          <a:p>
            <a:r>
              <a:rPr lang="en-AU" dirty="0"/>
              <a:t>The winner is the first team to be sitting down, with their solved puzzle still at the other end</a:t>
            </a:r>
          </a:p>
          <a:p>
            <a:endParaRPr lang="en-AU" dirty="0"/>
          </a:p>
        </p:txBody>
      </p:sp>
      <p:pic>
        <p:nvPicPr>
          <p:cNvPr id="1028" name="Picture 4" descr="Image result for relay race">
            <a:extLst>
              <a:ext uri="{FF2B5EF4-FFF2-40B4-BE49-F238E27FC236}">
                <a16:creationId xmlns:a16="http://schemas.microsoft.com/office/drawing/2014/main" id="{28358F13-FD27-4D0A-BA4F-BD278A9700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23" t="10742" r="14584" b="25781"/>
          <a:stretch/>
        </p:blipFill>
        <p:spPr bwMode="auto">
          <a:xfrm>
            <a:off x="7400925" y="1790699"/>
            <a:ext cx="4286250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796D856E-A504-423A-9018-020BF3381BCB}"/>
                  </a:ext>
                </a:extLst>
              </p:cNvPr>
              <p:cNvSpPr/>
              <p:nvPr/>
            </p:nvSpPr>
            <p:spPr>
              <a:xfrm rot="19148842">
                <a:off x="8639176" y="2647949"/>
                <a:ext cx="1562100" cy="457200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1+2×3</m:t>
                      </m:r>
                    </m:oMath>
                  </m:oMathPara>
                </a14:m>
                <a:endParaRPr lang="en-AU" dirty="0"/>
              </a:p>
            </p:txBody>
          </p:sp>
        </mc:Choice>
        <mc:Fallback xmlns="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796D856E-A504-423A-9018-020BF3381B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148842">
                <a:off x="8639176" y="2647949"/>
                <a:ext cx="1562100" cy="457200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70D7F240-B6DB-42AB-9098-954698CB099A}"/>
              </a:ext>
            </a:extLst>
          </p:cNvPr>
          <p:cNvSpPr txBox="1"/>
          <p:nvPr/>
        </p:nvSpPr>
        <p:spPr>
          <a:xfrm>
            <a:off x="7019925" y="5248275"/>
            <a:ext cx="4800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AU" dirty="0"/>
              <a:t>If you see a mistake, then you can cross it out – but the next teammate must fix it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AU" dirty="0"/>
              <a:t>You need to rewrite the whole expression (but with one part simplified)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AU" dirty="0"/>
              <a:t>You’re allowed to talk to your teammates</a:t>
            </a:r>
          </a:p>
        </p:txBody>
      </p:sp>
    </p:spTree>
    <p:extLst>
      <p:ext uri="{BB962C8B-B14F-4D97-AF65-F5344CB8AC3E}">
        <p14:creationId xmlns:p14="http://schemas.microsoft.com/office/powerpoint/2010/main" val="14106379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 modified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olstice modified" id="{4C262051-3E45-4933-8E1F-56F4C2319FF3}" vid="{A4CBFEA6-B5AE-44BF-9021-BAE7BEE33DB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 modified</Template>
  <TotalTime>1022</TotalTime>
  <Words>102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Cambria Math</vt:lpstr>
      <vt:lpstr>Gill Sans MT</vt:lpstr>
      <vt:lpstr>Verdana</vt:lpstr>
      <vt:lpstr>Wingdings 2</vt:lpstr>
      <vt:lpstr>Solstice modified</vt:lpstr>
      <vt:lpstr>Order of Operations Relay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Statement snap</dc:title>
  <dc:creator>Thomas Ranieri</dc:creator>
  <cp:lastModifiedBy>Thomas Ranieri</cp:lastModifiedBy>
  <cp:revision>28</cp:revision>
  <dcterms:created xsi:type="dcterms:W3CDTF">2019-01-23T01:54:01Z</dcterms:created>
  <dcterms:modified xsi:type="dcterms:W3CDTF">2021-07-15T00:45:20Z</dcterms:modified>
</cp:coreProperties>
</file>