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316" r:id="rId2"/>
    <p:sldId id="259" r:id="rId3"/>
    <p:sldId id="277" r:id="rId4"/>
    <p:sldId id="315" r:id="rId5"/>
    <p:sldId id="292" r:id="rId6"/>
    <p:sldId id="295" r:id="rId7"/>
    <p:sldId id="313" r:id="rId8"/>
    <p:sldId id="297" r:id="rId9"/>
    <p:sldId id="305" r:id="rId10"/>
    <p:sldId id="300" r:id="rId11"/>
    <p:sldId id="308" r:id="rId12"/>
    <p:sldId id="309" r:id="rId13"/>
    <p:sldId id="301" r:id="rId14"/>
    <p:sldId id="307" r:id="rId15"/>
    <p:sldId id="312" r:id="rId16"/>
    <p:sldId id="302" r:id="rId17"/>
    <p:sldId id="311" r:id="rId18"/>
    <p:sldId id="296" r:id="rId19"/>
    <p:sldId id="286" r:id="rId20"/>
    <p:sldId id="314" r:id="rId21"/>
    <p:sldId id="279" r:id="rId22"/>
    <p:sldId id="304" r:id="rId23"/>
    <p:sldId id="281" r:id="rId24"/>
    <p:sldId id="282" r:id="rId25"/>
    <p:sldId id="310" r:id="rId26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0560" autoAdjust="0"/>
    <p:restoredTop sz="86441" autoAdjust="0"/>
  </p:normalViewPr>
  <p:slideViewPr>
    <p:cSldViewPr snapToGrid="0">
      <p:cViewPr>
        <p:scale>
          <a:sx n="50" d="100"/>
          <a:sy n="50" d="100"/>
        </p:scale>
        <p:origin x="1383" y="1347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299915"/>
            <a:ext cx="7406640" cy="1226820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541720"/>
            <a:ext cx="7406640" cy="14605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178168"/>
            <a:ext cx="210312" cy="17526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120847"/>
            <a:ext cx="64008" cy="5334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28866"/>
            <a:ext cx="1828800" cy="487627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28867"/>
            <a:ext cx="5562600" cy="48762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1"/>
            <a:ext cx="7498080" cy="5810251"/>
          </a:xfrm>
        </p:spPr>
        <p:txBody>
          <a:bodyPr anchor="ctr">
            <a:normAutofit/>
          </a:bodyPr>
          <a:lstStyle>
            <a:lvl1pPr>
              <a:defRPr sz="4800">
                <a:latin typeface="Arial Rounded MT Bold" panose="020F0704030504030204" pitchFamily="34" charset="0"/>
              </a:defRPr>
            </a:lvl1pPr>
          </a:lstStyle>
          <a:p>
            <a:r>
              <a:rPr kumimoji="0" lang="en-US" dirty="0"/>
              <a:t>Click to edit Master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45"/>
            <a:ext cx="6858000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166937"/>
            <a:ext cx="6400800" cy="1905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889000"/>
            <a:ext cx="6400800" cy="1258093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345547"/>
            <a:ext cx="210312" cy="17526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288225"/>
            <a:ext cx="64008" cy="5334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28600"/>
            <a:ext cx="7498080" cy="9525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270000"/>
            <a:ext cx="3657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270000"/>
            <a:ext cx="3657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00280"/>
            <a:ext cx="8229600" cy="9525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3565"/>
            <a:ext cx="4023360" cy="53340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273565"/>
            <a:ext cx="4023360" cy="53340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807780"/>
            <a:ext cx="4023360" cy="34290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807780"/>
            <a:ext cx="4023360" cy="34290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28600"/>
            <a:ext cx="7498080" cy="9525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5715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45"/>
            <a:ext cx="73152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648"/>
            <a:ext cx="3810000" cy="968375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72470"/>
            <a:ext cx="3810000" cy="58208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778000"/>
            <a:ext cx="8153400" cy="33271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889000"/>
            <a:ext cx="2743200" cy="16510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889000"/>
            <a:ext cx="4572000" cy="3810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952503"/>
            <a:ext cx="4419600" cy="2928776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396725" y="795284"/>
            <a:ext cx="685800" cy="17025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cess 9"/>
          <p:cNvSpPr/>
          <p:nvPr/>
        </p:nvSpPr>
        <p:spPr>
          <a:xfrm rot="2103354" flipH="1">
            <a:off x="5003667" y="780655"/>
            <a:ext cx="649224" cy="17025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000500"/>
            <a:ext cx="4419600" cy="635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generated with high confidence">
            <a:extLst>
              <a:ext uri="{FF2B5EF4-FFF2-40B4-BE49-F238E27FC236}">
                <a16:creationId xmlns:a16="http://schemas.microsoft.com/office/drawing/2014/main" id="{83BA1879-C726-433B-8264-5E9AF1E17C2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37910" y="-17249"/>
            <a:ext cx="10471708" cy="589033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37910" y="-226713"/>
            <a:ext cx="9310066" cy="6168379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e 6"/>
          <p:cNvSpPr/>
          <p:nvPr/>
        </p:nvSpPr>
        <p:spPr>
          <a:xfrm>
            <a:off x="-815927" y="-679935"/>
            <a:ext cx="1638887" cy="1365739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7" y="17585"/>
            <a:ext cx="1702191" cy="141849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2" y="879231"/>
            <a:ext cx="1125717" cy="918853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28865"/>
            <a:ext cx="7498080" cy="9525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206500"/>
            <a:ext cx="7498080" cy="40005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5254625"/>
            <a:ext cx="2133600" cy="396875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D89CE92-CE7E-274F-B438-DCD1887BD0CD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5254625"/>
            <a:ext cx="2895600" cy="3968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5254625"/>
            <a:ext cx="457200" cy="396875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71AE304-6312-BA4C-8CF7-65E20F281BA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45"/>
            <a:ext cx="73152" cy="571504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92B9B3C-FD5E-4A74-B92C-858FC271F58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AU" dirty="0"/>
                  <a:t>Convert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AU" dirty="0"/>
                  <a:t> to a percentage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92B9B3C-FD5E-4A74-B92C-858FC271F58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4309" t="-133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05441-A273-4A8D-BC6E-488F7749729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263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7C51A-B6DF-433B-8699-1FA25C559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Decrease 200 by 40%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0A850-7E16-4C42-B6DD-E706DA6D40B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3438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77D41-1CEF-4B58-8A23-8A190D993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Increase 190 by 55%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BCE17-4902-4C99-871D-D6944F828D8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444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58E0F-865D-494F-B642-11675BE31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18% to a decimal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DB9D9-C0C3-472D-8BFD-C3CB0A94FE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8661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3ABBE-EA6C-4B9C-9F82-EA490D23E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Decrease 175 by 20%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2495B-F19B-4289-B965-E55E104E57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5778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8202F-F889-486E-BB75-63BC39405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6/10 to a percentage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EB8AB-41CE-4DE5-BC4F-D8A14CE419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09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11C30-4236-41C9-AB05-2AB919F49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85% of $20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4F907-4A98-44C6-8F9F-5D702AADEF4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0854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45% of $25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4294967295"/>
              </p:nvPr>
            </p:nvSpPr>
            <p:spPr>
              <a:xfrm>
                <a:off x="1435608" y="1576800"/>
                <a:ext cx="7498080" cy="3258466"/>
              </a:xfrm>
            </p:spPr>
            <p:txBody>
              <a:bodyPr/>
              <a:lstStyle/>
              <a:p>
                <a:pPr lvl="0"/>
                <a:endParaRPr lang="en-AU" b="0" baseline="0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b="-1108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8672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2FD6A-57ED-42CE-BD7F-E8345644B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0.0053 to a percentage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DE514-7975-4374-8C53-A6D1F0B77DA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5846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99A38-3149-4D62-BD5B-C47CC9EB4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0.0061 to a percentage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D990F-5C2D-4FE2-A6F8-5846F296C32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9132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855B2-B9A8-47D7-B447-B7925DC7D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0.74 to a percentage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0DC94-F0A6-4494-BA46-A2903B37F0C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2966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7294A-543D-4BE1-BE1D-6C11C7336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20% of $35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4C0BF-9CAC-4DDB-9B36-38F4853281E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95759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4E673-FE21-46A5-ABD0-28E400B4B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Increase 15 by 65%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09FB3-2479-44AF-A027-4EBBA19B595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9175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EDA1A-5B3B-4BC1-88CD-9CD1B5F3E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77% to a decimal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38F897-03EA-49DE-A2B7-577BD4B9515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8299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94D4C-E14C-4AD6-A48F-1773A5960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5/6 to a percentage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32B9D-9587-481F-8AF0-CE0DC98E483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8298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161BE-3163-4E05-987B-46F90D1C1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Convert 6% to a decimal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B0084-282B-4645-9274-D9DA5767A39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9476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4AFA-FBA3-437D-B756-AB633B70B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Convert 5.7% to a decimal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F468F-1358-4936-A569-44A035D5C79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7686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E0A47-1EA6-4A1C-81A7-7470AE7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50% of $55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0CF55-5F9F-4A6E-BC34-768CF859262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71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8F128-EEA7-47A0-A135-3AA00D282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0.16 to a percentage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F3D12-1AC8-48CC-84E6-14A7485E2B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8200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584D1C5-3C0B-423E-8964-38602404687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AU" dirty="0"/>
                  <a:t>Convert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AU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AU" dirty="0"/>
                  <a:t> to a percentage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584D1C5-3C0B-423E-8964-38602404687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4309" t="-133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39EDD-1A9D-45DA-AA24-8C52B727708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0876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A4FD1C5-27F0-418B-A4F9-5666B7A69D2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AU" dirty="0"/>
                  <a:t>Convert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AU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AU" dirty="0"/>
                  <a:t> to a percentage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A4FD1C5-27F0-418B-A4F9-5666B7A69D2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4309" t="-133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8DFEC-2437-4F6C-A7E8-EBACCFE0B3C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6449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BFEDC-4823-43A4-85A8-F426058EB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0.0074 to a percentage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EFA0E-CB26-4D0D-9DEC-F46A9547D28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2748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2B3F8-CA9F-4D33-8F36-553C54EC3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Convert 0.4% to a decimal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8C8F2-96FE-426D-B1E2-72A524C8E62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7405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492E0-27E2-4DD9-B87A-DC4B292B3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30% of $105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2C935-6BF0-484A-A4F5-13F3EE1B35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0164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89400-B751-49B8-B97E-CD1409BEE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Decrease 155 by 65%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E0F38-343D-4197-8C19-4672A0E23CD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5608" y="1576800"/>
            <a:ext cx="7498080" cy="325846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51305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 Faded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olstice Faded" id="{991BF329-3860-4993-9986-5C868A2FFAB4}" vid="{9AE636E2-6F38-468D-99D2-D8FEBDFFB2D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2E4DF06FD4F04FA7BE5C1A61B352B7" ma:contentTypeVersion="5" ma:contentTypeDescription="Create a new document." ma:contentTypeScope="" ma:versionID="0a87c5a57c2c019cf1ffa83a50e1e86b">
  <xsd:schema xmlns:xsd="http://www.w3.org/2001/XMLSchema" xmlns:xs="http://www.w3.org/2001/XMLSchema" xmlns:p="http://schemas.microsoft.com/office/2006/metadata/properties" xmlns:ns2="e5b76fd0-09c3-4c9b-b313-76e8157ea9ed" targetNamespace="http://schemas.microsoft.com/office/2006/metadata/properties" ma:root="true" ma:fieldsID="b3de73d148f8b09e14550175f608fa54" ns2:_="">
    <xsd:import namespace="e5b76fd0-09c3-4c9b-b313-76e8157ea9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b76fd0-09c3-4c9b-b313-76e8157ea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D4CD5EE-109B-43EF-A76C-32D9CDB14548}"/>
</file>

<file path=customXml/itemProps2.xml><?xml version="1.0" encoding="utf-8"?>
<ds:datastoreItem xmlns:ds="http://schemas.openxmlformats.org/officeDocument/2006/customXml" ds:itemID="{AAC1DDCB-1441-460E-9731-647A174AD90F}"/>
</file>

<file path=customXml/itemProps3.xml><?xml version="1.0" encoding="utf-8"?>
<ds:datastoreItem xmlns:ds="http://schemas.openxmlformats.org/officeDocument/2006/customXml" ds:itemID="{3CFA132D-44C8-428A-A9D6-BB651636FC53}"/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468</TotalTime>
  <Words>130</Words>
  <Application>Microsoft Office PowerPoint</Application>
  <PresentationFormat>On-screen Show (16:10)</PresentationFormat>
  <Paragraphs>25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 Rounded MT Bold</vt:lpstr>
      <vt:lpstr>Cambria Math</vt:lpstr>
      <vt:lpstr>Gill Sans MT</vt:lpstr>
      <vt:lpstr>Verdana</vt:lpstr>
      <vt:lpstr>Wingdings 2</vt:lpstr>
      <vt:lpstr>Solstice Faded</vt:lpstr>
      <vt:lpstr>Convert 1/2 to a percentage</vt:lpstr>
      <vt:lpstr>20% of $35</vt:lpstr>
      <vt:lpstr>Convert 0.16 to a percentage</vt:lpstr>
      <vt:lpstr>Convert 2/5 to a percentage</vt:lpstr>
      <vt:lpstr>Convert 4/5 to a percentage</vt:lpstr>
      <vt:lpstr>Convert 0.0074 to a percentage</vt:lpstr>
      <vt:lpstr>Convert 0.4% to a decimal</vt:lpstr>
      <vt:lpstr>30% of $105</vt:lpstr>
      <vt:lpstr>Decrease 155 by 65%</vt:lpstr>
      <vt:lpstr>Decrease 200 by 40%</vt:lpstr>
      <vt:lpstr>Increase 190 by 55%</vt:lpstr>
      <vt:lpstr>Convert 18% to a decimal</vt:lpstr>
      <vt:lpstr>Decrease 175 by 20%</vt:lpstr>
      <vt:lpstr>Convert 6/10 to a percentage</vt:lpstr>
      <vt:lpstr>85% of $20</vt:lpstr>
      <vt:lpstr>45% of $25</vt:lpstr>
      <vt:lpstr>Convert 0.0053 to a percentage</vt:lpstr>
      <vt:lpstr>Convert 0.0061 to a percentage</vt:lpstr>
      <vt:lpstr>Convert 0.74 to a percentage</vt:lpstr>
      <vt:lpstr>Increase 15 by 65%</vt:lpstr>
      <vt:lpstr>Convert 77% to a decimal</vt:lpstr>
      <vt:lpstr>Convert 5/6 to a percentage</vt:lpstr>
      <vt:lpstr>Convert 6% to a decimal</vt:lpstr>
      <vt:lpstr>Convert 5.7% to a decimal</vt:lpstr>
      <vt:lpstr>50% of $55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(2^9 )^2</dc:title>
  <dc:creator>TR</dc:creator>
  <cp:lastModifiedBy>Thomas Ranieri</cp:lastModifiedBy>
  <cp:revision>29</cp:revision>
  <dcterms:created xsi:type="dcterms:W3CDTF">2017-02-13T23:34:48Z</dcterms:created>
  <dcterms:modified xsi:type="dcterms:W3CDTF">2019-02-26T03:06:56Z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0x010100472E4DF06FD4F04FA7BE5C1A61B352B7</vt:lpwstr>
  </property>
</Properties>
</file>