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>
      <p:cViewPr varScale="1">
        <p:scale>
          <a:sx n="88" d="100"/>
          <a:sy n="88" d="100"/>
        </p:scale>
        <p:origin x="76" y="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Ranieri" userId="33b5a33c-053f-4ccb-baa3-2531bc4fd6ce" providerId="ADAL" clId="{A208BBF8-13F9-40A5-ADC4-69B869C38F68}"/>
    <pc:docChg chg="delSld">
      <pc:chgData name="Thomas Ranieri" userId="33b5a33c-053f-4ccb-baa3-2531bc4fd6ce" providerId="ADAL" clId="{A208BBF8-13F9-40A5-ADC4-69B869C38F68}" dt="2021-07-15T00:44:07.232" v="2" actId="47"/>
      <pc:docMkLst>
        <pc:docMk/>
      </pc:docMkLst>
      <pc:sldChg chg="del">
        <pc:chgData name="Thomas Ranieri" userId="33b5a33c-053f-4ccb-baa3-2531bc4fd6ce" providerId="ADAL" clId="{A208BBF8-13F9-40A5-ADC4-69B869C38F68}" dt="2021-07-15T00:44:05.256" v="0" actId="47"/>
        <pc:sldMkLst>
          <pc:docMk/>
          <pc:sldMk cId="3190120545" sldId="256"/>
        </pc:sldMkLst>
      </pc:sldChg>
      <pc:sldChg chg="del">
        <pc:chgData name="Thomas Ranieri" userId="33b5a33c-053f-4ccb-baa3-2531bc4fd6ce" providerId="ADAL" clId="{A208BBF8-13F9-40A5-ADC4-69B869C38F68}" dt="2021-07-15T00:44:06.160" v="1" actId="47"/>
        <pc:sldMkLst>
          <pc:docMk/>
          <pc:sldMk cId="1410637983" sldId="259"/>
        </pc:sldMkLst>
      </pc:sldChg>
      <pc:sldChg chg="del">
        <pc:chgData name="Thomas Ranieri" userId="33b5a33c-053f-4ccb-baa3-2531bc4fd6ce" providerId="ADAL" clId="{A208BBF8-13F9-40A5-ADC4-69B869C38F68}" dt="2021-07-15T00:44:05.256" v="0" actId="47"/>
        <pc:sldMkLst>
          <pc:docMk/>
          <pc:sldMk cId="2644112188" sldId="271"/>
        </pc:sldMkLst>
      </pc:sldChg>
      <pc:sldChg chg="del">
        <pc:chgData name="Thomas Ranieri" userId="33b5a33c-053f-4ccb-baa3-2531bc4fd6ce" providerId="ADAL" clId="{A208BBF8-13F9-40A5-ADC4-69B869C38F68}" dt="2021-07-15T00:44:07.232" v="2" actId="47"/>
        <pc:sldMkLst>
          <pc:docMk/>
          <pc:sldMk cId="49910231" sldId="27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32918" indent="0" algn="l">
              <a:buNone/>
              <a:defRPr sz="312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327161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6360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7403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88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3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4"/>
            <a:ext cx="8534400" cy="2286000"/>
          </a:xfrm>
        </p:spPr>
        <p:txBody>
          <a:bodyPr anchor="t"/>
          <a:lstStyle>
            <a:lvl1pPr algn="l">
              <a:lnSpc>
                <a:spcPts val="5400"/>
              </a:lnSpc>
              <a:buNone/>
              <a:defRPr sz="48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21946" indent="0">
              <a:lnSpc>
                <a:spcPts val="2760"/>
              </a:lnSpc>
              <a:spcBef>
                <a:spcPts val="0"/>
              </a:spcBef>
              <a:buNone/>
              <a:defRPr sz="24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1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397262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3377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54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76810" indent="0" algn="l">
              <a:lnSpc>
                <a:spcPct val="100000"/>
              </a:lnSpc>
              <a:spcBef>
                <a:spcPts val="120"/>
              </a:spcBef>
              <a:buNone/>
              <a:defRPr sz="2280" b="0">
                <a:solidFill>
                  <a:schemeClr val="tx1"/>
                </a:solidFill>
              </a:defRPr>
            </a:lvl1pPr>
            <a:lvl2pPr>
              <a:buNone/>
              <a:defRPr sz="2400" b="1"/>
            </a:lvl2pPr>
            <a:lvl3pPr>
              <a:buNone/>
              <a:defRPr sz="2160" b="1"/>
            </a:lvl3pPr>
            <a:lvl4pPr>
              <a:buNone/>
              <a:defRPr sz="1920" b="1"/>
            </a:lvl4pPr>
            <a:lvl5pPr>
              <a:buNone/>
              <a:defRPr sz="192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76810" indent="0" algn="l">
              <a:lnSpc>
                <a:spcPct val="100000"/>
              </a:lnSpc>
              <a:spcBef>
                <a:spcPts val="120"/>
              </a:spcBef>
              <a:buNone/>
              <a:defRPr sz="2280" b="0">
                <a:solidFill>
                  <a:schemeClr val="tx1"/>
                </a:solidFill>
              </a:defRPr>
            </a:lvl1pPr>
            <a:lvl2pPr>
              <a:buNone/>
              <a:defRPr sz="2400" b="1"/>
            </a:lvl2pPr>
            <a:lvl3pPr>
              <a:buNone/>
              <a:defRPr sz="2160" b="1"/>
            </a:lvl3pPr>
            <a:lvl4pPr>
              <a:buNone/>
              <a:defRPr sz="1920" b="1"/>
            </a:lvl4pPr>
            <a:lvl5pPr>
              <a:buNone/>
              <a:defRPr sz="192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471830" indent="-329184">
              <a:lnSpc>
                <a:spcPct val="100000"/>
              </a:lnSpc>
              <a:spcBef>
                <a:spcPts val="840"/>
              </a:spcBef>
              <a:defRPr sz="2880"/>
            </a:lvl1pPr>
            <a:lvl2pPr>
              <a:lnSpc>
                <a:spcPct val="100000"/>
              </a:lnSpc>
              <a:spcBef>
                <a:spcPts val="840"/>
              </a:spcBef>
              <a:defRPr sz="2400"/>
            </a:lvl2pPr>
            <a:lvl3pPr>
              <a:lnSpc>
                <a:spcPct val="100000"/>
              </a:lnSpc>
              <a:spcBef>
                <a:spcPts val="840"/>
              </a:spcBef>
              <a:defRPr sz="2160"/>
            </a:lvl3pPr>
            <a:lvl4pPr>
              <a:lnSpc>
                <a:spcPct val="100000"/>
              </a:lnSpc>
              <a:spcBef>
                <a:spcPts val="840"/>
              </a:spcBef>
              <a:defRPr sz="1920"/>
            </a:lvl4pPr>
            <a:lvl5pPr>
              <a:lnSpc>
                <a:spcPct val="100000"/>
              </a:lnSpc>
              <a:spcBef>
                <a:spcPts val="840"/>
              </a:spcBef>
              <a:defRPr sz="192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471830" indent="-329184">
              <a:lnSpc>
                <a:spcPct val="100000"/>
              </a:lnSpc>
              <a:spcBef>
                <a:spcPts val="840"/>
              </a:spcBef>
              <a:defRPr sz="2880"/>
            </a:lvl1pPr>
            <a:lvl2pPr>
              <a:lnSpc>
                <a:spcPct val="100000"/>
              </a:lnSpc>
              <a:spcBef>
                <a:spcPts val="840"/>
              </a:spcBef>
              <a:defRPr sz="2400"/>
            </a:lvl2pPr>
            <a:lvl3pPr>
              <a:lnSpc>
                <a:spcPct val="100000"/>
              </a:lnSpc>
              <a:spcBef>
                <a:spcPts val="840"/>
              </a:spcBef>
              <a:defRPr sz="2160"/>
            </a:lvl3pPr>
            <a:lvl4pPr>
              <a:lnSpc>
                <a:spcPct val="100000"/>
              </a:lnSpc>
              <a:spcBef>
                <a:spcPts val="840"/>
              </a:spcBef>
              <a:defRPr sz="1920"/>
            </a:lvl4pPr>
            <a:lvl5pPr>
              <a:lnSpc>
                <a:spcPct val="100000"/>
              </a:lnSpc>
              <a:spcBef>
                <a:spcPts val="840"/>
              </a:spcBef>
              <a:defRPr sz="192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178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4770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3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2791892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400"/>
              </a:lnSpc>
              <a:buNone/>
              <a:defRPr sz="264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54864" indent="0">
              <a:lnSpc>
                <a:spcPct val="100000"/>
              </a:lnSpc>
              <a:spcBef>
                <a:spcPts val="0"/>
              </a:spcBef>
              <a:buNone/>
              <a:defRPr sz="1680"/>
            </a:lvl1pPr>
            <a:lvl2pPr>
              <a:buNone/>
              <a:defRPr sz="1440"/>
            </a:lvl2pPr>
            <a:lvl3pPr>
              <a:buNone/>
              <a:defRPr sz="1200"/>
            </a:lvl3pPr>
            <a:lvl4pPr>
              <a:buNone/>
              <a:defRPr sz="1080"/>
            </a:lvl4pPr>
            <a:lvl5pPr>
              <a:buNone/>
              <a:defRPr sz="108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10871200" cy="3992563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3552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52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109728" tIns="329184" rtlCol="0" anchor="t">
            <a:normAutofit/>
          </a:bodyPr>
          <a:lstStyle/>
          <a:p>
            <a:pPr marL="0" indent="-340157" algn="l" rtl="0" eaLnBrk="1" latinLnBrk="0" hangingPunct="1">
              <a:lnSpc>
                <a:spcPts val="3600"/>
              </a:lnSpc>
              <a:spcBef>
                <a:spcPts val="72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84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marL="0" indent="0" algn="l" eaLnBrk="1" latinLnBrk="0" hangingPunct="1">
              <a:buNone/>
              <a:defRPr sz="384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0" name="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920"/>
              </a:lnSpc>
              <a:spcBef>
                <a:spcPts val="0"/>
              </a:spcBef>
              <a:buNone/>
              <a:defRPr sz="1680">
                <a:solidFill>
                  <a:srgbClr val="777777"/>
                </a:solidFill>
              </a:defRPr>
            </a:lvl1pPr>
            <a:lvl2pPr>
              <a:defRPr sz="1440"/>
            </a:lvl2pPr>
            <a:lvl3pPr>
              <a:defRPr sz="1200"/>
            </a:lvl3pPr>
            <a:lvl4pPr>
              <a:defRPr sz="1080"/>
            </a:lvl4pPr>
            <a:lvl5pPr>
              <a:defRPr sz="108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4556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8" name="Oval 7"/>
          <p:cNvSpPr/>
          <p:nvPr/>
        </p:nvSpPr>
        <p:spPr>
          <a:xfrm>
            <a:off x="225090" y="21102"/>
            <a:ext cx="2269588" cy="1702192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1" name="Donut 10"/>
          <p:cNvSpPr/>
          <p:nvPr/>
        </p:nvSpPr>
        <p:spPr>
          <a:xfrm rot="2315675">
            <a:off x="243843" y="1055078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2" name="Rectangle 11"/>
          <p:cNvSpPr/>
          <p:nvPr/>
        </p:nvSpPr>
        <p:spPr>
          <a:xfrm>
            <a:off x="1350499" y="-53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1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1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A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1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3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Rectangle 1"/>
          <p:cNvSpPr/>
          <p:nvPr/>
        </p:nvSpPr>
        <p:spPr>
          <a:xfrm>
            <a:off x="0" y="-53"/>
            <a:ext cx="1350499" cy="6858054"/>
          </a:xfrm>
          <a:prstGeom prst="rect">
            <a:avLst/>
          </a:prstGeom>
          <a:gradFill flip="none" rotWithShape="1">
            <a:gsLst>
              <a:gs pos="100000">
                <a:schemeClr val="lt1"/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389061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16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38912" indent="-340157" algn="l" rtl="0" eaLnBrk="1" latinLnBrk="0" hangingPunct="1">
        <a:lnSpc>
          <a:spcPct val="100000"/>
        </a:lnSpc>
        <a:spcBef>
          <a:spcPts val="720"/>
        </a:spcBef>
        <a:buClr>
          <a:schemeClr val="accent1"/>
        </a:buClr>
        <a:buSzPct val="80000"/>
        <a:buFont typeface="Wingdings 2"/>
        <a:buChar char=""/>
        <a:defRPr kumimoji="0"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768096" indent="-285293" algn="l" rtl="0" eaLnBrk="1" latinLnBrk="0" hangingPunct="1">
        <a:lnSpc>
          <a:spcPct val="100000"/>
        </a:lnSpc>
        <a:spcBef>
          <a:spcPts val="660"/>
        </a:spcBef>
        <a:buClr>
          <a:schemeClr val="accent1"/>
        </a:buClr>
        <a:buFont typeface="Verdana"/>
        <a:buChar char="◦"/>
        <a:defRPr kumimoji="0"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064362" indent="-27432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1316736" indent="-208483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138" indent="-219456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0512" indent="-219456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2886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2304288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2556662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B4911-5908-46AC-9166-EFF0742D4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984" y="265930"/>
            <a:ext cx="4382153" cy="1143000"/>
          </a:xfrm>
        </p:spPr>
        <p:txBody>
          <a:bodyPr/>
          <a:lstStyle/>
          <a:p>
            <a:r>
              <a:rPr lang="en-AU" dirty="0"/>
              <a:t>100 Or BUST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9793F2F-6DD2-40AF-A9C2-2A30F3C1102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42397" y="2037807"/>
                <a:ext cx="6289330" cy="4493622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AU" dirty="0"/>
                  <a:t>Deal 2 cards to each player</a:t>
                </a:r>
              </a:p>
              <a:p>
                <a:r>
                  <a:rPr lang="en-AU" dirty="0"/>
                  <a:t>On each round, both players:</a:t>
                </a:r>
              </a:p>
              <a:p>
                <a:pPr lvl="1"/>
                <a:r>
                  <a:rPr lang="en-AU" dirty="0"/>
                  <a:t>Draw 3 cards</a:t>
                </a:r>
              </a:p>
              <a:p>
                <a:pPr lvl="1"/>
                <a:r>
                  <a:rPr lang="en-AU" dirty="0"/>
                  <a:t>Play up to 6 cards</a:t>
                </a:r>
              </a:p>
              <a:p>
                <a:pPr lvl="1"/>
                <a:r>
                  <a:rPr lang="en-AU" b="0" dirty="0"/>
                  <a:t>Use your cards to make an expression, along with </a:t>
                </a:r>
                <a14:m>
                  <m:oMath xmlns:m="http://schemas.openxmlformats.org/officeDocument/2006/math">
                    <m:r>
                      <a:rPr lang="en-AU" b="0" i="1" smtClean="0">
                        <a:latin typeface="Cambria Math" panose="02040503050406030204" pitchFamily="18" charset="0"/>
                      </a:rPr>
                      <m:t>+, −, ÷×</m:t>
                    </m:r>
                  </m:oMath>
                </a14:m>
                <a:r>
                  <a:rPr lang="en-AU" dirty="0"/>
                  <a:t> and brackets</a:t>
                </a:r>
              </a:p>
              <a:p>
                <a:r>
                  <a:rPr lang="en-AU" dirty="0"/>
                  <a:t>You want to get as close to 100 as possible – but you can’t </a:t>
                </a:r>
                <a:r>
                  <a:rPr lang="en-AU"/>
                  <a:t>go over!</a:t>
                </a:r>
                <a:endParaRPr lang="en-AU" dirty="0"/>
              </a:p>
              <a:p>
                <a:r>
                  <a:rPr lang="en-AU" dirty="0"/>
                  <a:t>Cards from the round go into a discard pile</a:t>
                </a:r>
              </a:p>
              <a:p>
                <a:r>
                  <a:rPr lang="en-AU" dirty="0"/>
                  <a:t>Winner is first to win 10 rounds!</a:t>
                </a:r>
              </a:p>
              <a:p>
                <a:r>
                  <a:rPr lang="en-AU" sz="3000" dirty="0"/>
                  <a:t>Ace counts as 1</a:t>
                </a:r>
              </a:p>
              <a:p>
                <a:r>
                  <a:rPr lang="en-AU" sz="3000" dirty="0"/>
                  <a:t>Picture cards count as 10</a:t>
                </a:r>
              </a:p>
              <a:p>
                <a:r>
                  <a:rPr lang="en-AU" sz="3000" dirty="0"/>
                  <a:t>You cannot use more than one </a:t>
                </a:r>
                <a14:m>
                  <m:oMath xmlns:m="http://schemas.openxmlformats.org/officeDocument/2006/math">
                    <m:r>
                      <a:rPr lang="en-AU" sz="3000" b="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AU" sz="3000" dirty="0"/>
                  <a:t> in a turn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9793F2F-6DD2-40AF-A9C2-2A30F3C1102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2397" y="2037807"/>
                <a:ext cx="6289330" cy="4493622"/>
              </a:xfrm>
              <a:blipFill>
                <a:blip r:embed="rId2"/>
                <a:stretch>
                  <a:fillRect t="-2714" b="-135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Image result for bust text">
            <a:extLst>
              <a:ext uri="{FF2B5EF4-FFF2-40B4-BE49-F238E27FC236}">
                <a16:creationId xmlns:a16="http://schemas.microsoft.com/office/drawing/2014/main" id="{B2C941AB-199F-4903-A942-3DDDE1D42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3792">
            <a:off x="2831888" y="-24747"/>
            <a:ext cx="1932517" cy="193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three spades">
            <a:extLst>
              <a:ext uri="{FF2B5EF4-FFF2-40B4-BE49-F238E27FC236}">
                <a16:creationId xmlns:a16="http://schemas.microsoft.com/office/drawing/2014/main" id="{09E736BC-7705-40AF-86C9-5F7A8562A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426" y="1421471"/>
            <a:ext cx="795667" cy="112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six hearts site:thecardsoflife.com">
            <a:extLst>
              <a:ext uri="{FF2B5EF4-FFF2-40B4-BE49-F238E27FC236}">
                <a16:creationId xmlns:a16="http://schemas.microsoft.com/office/drawing/2014/main" id="{1AF7CEC1-E4C1-4B3D-AF62-A87E68B435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2132" y="1432294"/>
            <a:ext cx="791767" cy="112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us Sign 3">
            <a:extLst>
              <a:ext uri="{FF2B5EF4-FFF2-40B4-BE49-F238E27FC236}">
                <a16:creationId xmlns:a16="http://schemas.microsoft.com/office/drawing/2014/main" id="{AFC7E815-EA94-41D3-8856-47F7075DC1E2}"/>
              </a:ext>
            </a:extLst>
          </p:cNvPr>
          <p:cNvSpPr/>
          <p:nvPr/>
        </p:nvSpPr>
        <p:spPr>
          <a:xfrm>
            <a:off x="9342017" y="1650360"/>
            <a:ext cx="584439" cy="584440"/>
          </a:xfrm>
          <a:prstGeom prst="mathPlus">
            <a:avLst>
              <a:gd name="adj1" fmla="val 10557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34" name="Picture 10" descr="Image result for two clubs site:thecardsoflife.com">
            <a:extLst>
              <a:ext uri="{FF2B5EF4-FFF2-40B4-BE49-F238E27FC236}">
                <a16:creationId xmlns:a16="http://schemas.microsoft.com/office/drawing/2014/main" id="{F392CD84-7794-4F99-8BDE-5149AADCD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033" y="1364904"/>
            <a:ext cx="796383" cy="112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lus Sign 9">
            <a:extLst>
              <a:ext uri="{FF2B5EF4-FFF2-40B4-BE49-F238E27FC236}">
                <a16:creationId xmlns:a16="http://schemas.microsoft.com/office/drawing/2014/main" id="{94AA6DD6-300F-4D32-B6A0-03F690A32532}"/>
              </a:ext>
            </a:extLst>
          </p:cNvPr>
          <p:cNvSpPr/>
          <p:nvPr/>
        </p:nvSpPr>
        <p:spPr>
          <a:xfrm rot="2700000">
            <a:off x="7772687" y="1650360"/>
            <a:ext cx="584440" cy="584439"/>
          </a:xfrm>
          <a:prstGeom prst="mathPlus">
            <a:avLst>
              <a:gd name="adj1" fmla="val 10557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Double Bracket 4">
            <a:extLst>
              <a:ext uri="{FF2B5EF4-FFF2-40B4-BE49-F238E27FC236}">
                <a16:creationId xmlns:a16="http://schemas.microsoft.com/office/drawing/2014/main" id="{CF152860-24DE-4A70-891F-5C7EA1FE3545}"/>
              </a:ext>
            </a:extLst>
          </p:cNvPr>
          <p:cNvSpPr/>
          <p:nvPr/>
        </p:nvSpPr>
        <p:spPr>
          <a:xfrm>
            <a:off x="8351714" y="1336494"/>
            <a:ext cx="2662451" cy="1287934"/>
          </a:xfrm>
          <a:prstGeom prst="bracketPair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36" name="Picture 12" descr="Image result for queen site:thecardsoflife.com">
            <a:extLst>
              <a:ext uri="{FF2B5EF4-FFF2-40B4-BE49-F238E27FC236}">
                <a16:creationId xmlns:a16="http://schemas.microsoft.com/office/drawing/2014/main" id="{C44AAF0F-9DD5-4849-A3D2-C1DBF2573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5829" y="4908776"/>
            <a:ext cx="792847" cy="11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ace site:thecardsoflife.com">
            <a:extLst>
              <a:ext uri="{FF2B5EF4-FFF2-40B4-BE49-F238E27FC236}">
                <a16:creationId xmlns:a16="http://schemas.microsoft.com/office/drawing/2014/main" id="{AAE3D986-7DA6-4EE8-8A06-33D7F123A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95" y="4908776"/>
            <a:ext cx="788960" cy="11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ace site:thecardsoflife.com">
            <a:extLst>
              <a:ext uri="{FF2B5EF4-FFF2-40B4-BE49-F238E27FC236}">
                <a16:creationId xmlns:a16="http://schemas.microsoft.com/office/drawing/2014/main" id="{85DA7580-1451-4D8B-B04F-DE2BDD319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881" y="4908776"/>
            <a:ext cx="788960" cy="11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Plus Sign 15">
            <a:extLst>
              <a:ext uri="{FF2B5EF4-FFF2-40B4-BE49-F238E27FC236}">
                <a16:creationId xmlns:a16="http://schemas.microsoft.com/office/drawing/2014/main" id="{890F09BF-016F-40C4-841B-448D5A82A939}"/>
              </a:ext>
            </a:extLst>
          </p:cNvPr>
          <p:cNvSpPr/>
          <p:nvPr/>
        </p:nvSpPr>
        <p:spPr>
          <a:xfrm rot="2700000">
            <a:off x="9488277" y="5168622"/>
            <a:ext cx="584440" cy="584439"/>
          </a:xfrm>
          <a:prstGeom prst="mathPlus">
            <a:avLst>
              <a:gd name="adj1" fmla="val 10557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Plus Sign 16">
            <a:extLst>
              <a:ext uri="{FF2B5EF4-FFF2-40B4-BE49-F238E27FC236}">
                <a16:creationId xmlns:a16="http://schemas.microsoft.com/office/drawing/2014/main" id="{8A77F267-5DB3-4586-BBA9-7208DAC4015F}"/>
              </a:ext>
            </a:extLst>
          </p:cNvPr>
          <p:cNvSpPr/>
          <p:nvPr/>
        </p:nvSpPr>
        <p:spPr>
          <a:xfrm>
            <a:off x="7931229" y="5159914"/>
            <a:ext cx="584439" cy="584440"/>
          </a:xfrm>
          <a:prstGeom prst="mathPlus">
            <a:avLst>
              <a:gd name="adj1" fmla="val 10557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42" name="Picture 18" descr="Image result for versus">
            <a:extLst>
              <a:ext uri="{FF2B5EF4-FFF2-40B4-BE49-F238E27FC236}">
                <a16:creationId xmlns:a16="http://schemas.microsoft.com/office/drawing/2014/main" id="{2FFF2699-EB1A-4C74-B921-612982D3C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280" y="2992480"/>
            <a:ext cx="1402630" cy="1402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331B21-2AC3-4589-8D8F-C7ACD656F0F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05725" y="152400"/>
            <a:ext cx="2341671" cy="7762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3CC3CC2-2591-48B5-B28E-283A6A35BC8E}"/>
              </a:ext>
            </a:extLst>
          </p:cNvPr>
          <p:cNvSpPr txBox="1"/>
          <p:nvPr/>
        </p:nvSpPr>
        <p:spPr>
          <a:xfrm>
            <a:off x="8610600" y="5988990"/>
            <a:ext cx="66675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AU" sz="2400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DF27A44-7EB9-4522-80DC-FC3E0E688EC3}"/>
              </a:ext>
            </a:extLst>
          </p:cNvPr>
          <p:cNvSpPr txBox="1"/>
          <p:nvPr/>
        </p:nvSpPr>
        <p:spPr>
          <a:xfrm>
            <a:off x="10239375" y="5988991"/>
            <a:ext cx="66675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AU" sz="2400" dirty="0">
                <a:latin typeface="Cambria" panose="02040503050406030204" pitchFamily="18" charset="0"/>
                <a:ea typeface="Cambria" panose="02040503050406030204" pitchFamily="18" charset="0"/>
              </a:rPr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36CD53-5316-4278-9728-2AD6C617CF67}"/>
              </a:ext>
            </a:extLst>
          </p:cNvPr>
          <p:cNvSpPr txBox="1"/>
          <p:nvPr/>
        </p:nvSpPr>
        <p:spPr>
          <a:xfrm>
            <a:off x="11077575" y="1712265"/>
            <a:ext cx="89535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AU" sz="2400" dirty="0">
                <a:latin typeface="Cambria" panose="02040503050406030204" pitchFamily="18" charset="0"/>
                <a:ea typeface="Cambria" panose="02040503050406030204" pitchFamily="18" charset="0"/>
              </a:rPr>
              <a:t>=18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D31220B-D9C9-4058-9F08-60579FAF91C3}"/>
              </a:ext>
            </a:extLst>
          </p:cNvPr>
          <p:cNvSpPr txBox="1"/>
          <p:nvPr/>
        </p:nvSpPr>
        <p:spPr>
          <a:xfrm>
            <a:off x="11077575" y="5236515"/>
            <a:ext cx="89535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AU" sz="2400" dirty="0">
                <a:latin typeface="Cambria" panose="02040503050406030204" pitchFamily="18" charset="0"/>
                <a:ea typeface="Cambria" panose="02040503050406030204" pitchFamily="18" charset="0"/>
              </a:rPr>
              <a:t>=14</a:t>
            </a:r>
          </a:p>
        </p:txBody>
      </p:sp>
    </p:spTree>
    <p:extLst>
      <p:ext uri="{BB962C8B-B14F-4D97-AF65-F5344CB8AC3E}">
        <p14:creationId xmlns:p14="http://schemas.microsoft.com/office/powerpoint/2010/main" val="38337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3" grpId="0"/>
      <p:bldP spid="2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 modified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olstice modified" id="{4C262051-3E45-4933-8E1F-56F4C2319FF3}" vid="{A4CBFEA6-B5AE-44BF-9021-BAE7BEE33DB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 modified</Template>
  <TotalTime>1023</TotalTime>
  <Words>99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Cambria</vt:lpstr>
      <vt:lpstr>Cambria Math</vt:lpstr>
      <vt:lpstr>Gill Sans MT</vt:lpstr>
      <vt:lpstr>Verdana</vt:lpstr>
      <vt:lpstr>Wingdings 2</vt:lpstr>
      <vt:lpstr>Solstice modified</vt:lpstr>
      <vt:lpstr>100 Or BUST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Statement snap</dc:title>
  <dc:creator>Thomas Ranieri</dc:creator>
  <cp:lastModifiedBy>Thomas Ranieri</cp:lastModifiedBy>
  <cp:revision>28</cp:revision>
  <dcterms:created xsi:type="dcterms:W3CDTF">2019-01-23T01:54:01Z</dcterms:created>
  <dcterms:modified xsi:type="dcterms:W3CDTF">2021-07-15T00:44:08Z</dcterms:modified>
</cp:coreProperties>
</file>