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"/>
  </p:notesMasterIdLst>
  <p:sldIdLst>
    <p:sldId id="296" r:id="rId2"/>
    <p:sldId id="295" r:id="rId3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C4041"/>
    <a:srgbClr val="767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8" autoAdjust="0"/>
    <p:restoredTop sz="86435" autoAdjust="0"/>
  </p:normalViewPr>
  <p:slideViewPr>
    <p:cSldViewPr snapToGrid="0" snapToObjects="1">
      <p:cViewPr varScale="1">
        <p:scale>
          <a:sx n="116" d="100"/>
          <a:sy n="116" d="100"/>
        </p:scale>
        <p:origin x="60" y="256"/>
      </p:cViewPr>
      <p:guideLst/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Ranieri" userId="33b5a33c-053f-4ccb-baa3-2531bc4fd6ce" providerId="ADAL" clId="{0FA69CB2-D90E-4A18-869D-D52F4AA5EE03}"/>
    <pc:docChg chg="custSel delSld modSld">
      <pc:chgData name="Thomas Ranieri" userId="33b5a33c-053f-4ccb-baa3-2531bc4fd6ce" providerId="ADAL" clId="{0FA69CB2-D90E-4A18-869D-D52F4AA5EE03}" dt="2021-04-17T05:29:08.999" v="8" actId="14100"/>
      <pc:docMkLst>
        <pc:docMk/>
      </pc:docMkLst>
      <pc:sldChg chg="del">
        <pc:chgData name="Thomas Ranieri" userId="33b5a33c-053f-4ccb-baa3-2531bc4fd6ce" providerId="ADAL" clId="{0FA69CB2-D90E-4A18-869D-D52F4AA5EE03}" dt="2021-04-17T05:28:53.547" v="0" actId="47"/>
        <pc:sldMkLst>
          <pc:docMk/>
          <pc:sldMk cId="1664340651" sldId="261"/>
        </pc:sldMkLst>
      </pc:sldChg>
      <pc:sldChg chg="del">
        <pc:chgData name="Thomas Ranieri" userId="33b5a33c-053f-4ccb-baa3-2531bc4fd6ce" providerId="ADAL" clId="{0FA69CB2-D90E-4A18-869D-D52F4AA5EE03}" dt="2021-04-17T05:28:53.547" v="0" actId="47"/>
        <pc:sldMkLst>
          <pc:docMk/>
          <pc:sldMk cId="2111682236" sldId="278"/>
        </pc:sldMkLst>
      </pc:sldChg>
      <pc:sldChg chg="del">
        <pc:chgData name="Thomas Ranieri" userId="33b5a33c-053f-4ccb-baa3-2531bc4fd6ce" providerId="ADAL" clId="{0FA69CB2-D90E-4A18-869D-D52F4AA5EE03}" dt="2021-04-17T05:28:53.547" v="0" actId="47"/>
        <pc:sldMkLst>
          <pc:docMk/>
          <pc:sldMk cId="2216100475" sldId="284"/>
        </pc:sldMkLst>
      </pc:sldChg>
      <pc:sldChg chg="del">
        <pc:chgData name="Thomas Ranieri" userId="33b5a33c-053f-4ccb-baa3-2531bc4fd6ce" providerId="ADAL" clId="{0FA69CB2-D90E-4A18-869D-D52F4AA5EE03}" dt="2021-04-17T05:28:53.547" v="0" actId="47"/>
        <pc:sldMkLst>
          <pc:docMk/>
          <pc:sldMk cId="1233732299" sldId="286"/>
        </pc:sldMkLst>
      </pc:sldChg>
      <pc:sldChg chg="del">
        <pc:chgData name="Thomas Ranieri" userId="33b5a33c-053f-4ccb-baa3-2531bc4fd6ce" providerId="ADAL" clId="{0FA69CB2-D90E-4A18-869D-D52F4AA5EE03}" dt="2021-04-17T05:28:53.547" v="0" actId="47"/>
        <pc:sldMkLst>
          <pc:docMk/>
          <pc:sldMk cId="3984176175" sldId="287"/>
        </pc:sldMkLst>
      </pc:sldChg>
      <pc:sldChg chg="del">
        <pc:chgData name="Thomas Ranieri" userId="33b5a33c-053f-4ccb-baa3-2531bc4fd6ce" providerId="ADAL" clId="{0FA69CB2-D90E-4A18-869D-D52F4AA5EE03}" dt="2021-04-17T05:28:53.547" v="0" actId="47"/>
        <pc:sldMkLst>
          <pc:docMk/>
          <pc:sldMk cId="4232863640" sldId="288"/>
        </pc:sldMkLst>
      </pc:sldChg>
      <pc:sldChg chg="del">
        <pc:chgData name="Thomas Ranieri" userId="33b5a33c-053f-4ccb-baa3-2531bc4fd6ce" providerId="ADAL" clId="{0FA69CB2-D90E-4A18-869D-D52F4AA5EE03}" dt="2021-04-17T05:28:53.547" v="0" actId="47"/>
        <pc:sldMkLst>
          <pc:docMk/>
          <pc:sldMk cId="1177446170" sldId="289"/>
        </pc:sldMkLst>
      </pc:sldChg>
      <pc:sldChg chg="del">
        <pc:chgData name="Thomas Ranieri" userId="33b5a33c-053f-4ccb-baa3-2531bc4fd6ce" providerId="ADAL" clId="{0FA69CB2-D90E-4A18-869D-D52F4AA5EE03}" dt="2021-04-17T05:28:53.547" v="0" actId="47"/>
        <pc:sldMkLst>
          <pc:docMk/>
          <pc:sldMk cId="272018401" sldId="290"/>
        </pc:sldMkLst>
      </pc:sldChg>
      <pc:sldChg chg="del">
        <pc:chgData name="Thomas Ranieri" userId="33b5a33c-053f-4ccb-baa3-2531bc4fd6ce" providerId="ADAL" clId="{0FA69CB2-D90E-4A18-869D-D52F4AA5EE03}" dt="2021-04-17T05:28:53.547" v="0" actId="47"/>
        <pc:sldMkLst>
          <pc:docMk/>
          <pc:sldMk cId="3671971691" sldId="291"/>
        </pc:sldMkLst>
      </pc:sldChg>
      <pc:sldChg chg="del">
        <pc:chgData name="Thomas Ranieri" userId="33b5a33c-053f-4ccb-baa3-2531bc4fd6ce" providerId="ADAL" clId="{0FA69CB2-D90E-4A18-869D-D52F4AA5EE03}" dt="2021-04-17T05:28:53.547" v="0" actId="47"/>
        <pc:sldMkLst>
          <pc:docMk/>
          <pc:sldMk cId="412976077" sldId="292"/>
        </pc:sldMkLst>
      </pc:sldChg>
      <pc:sldChg chg="del">
        <pc:chgData name="Thomas Ranieri" userId="33b5a33c-053f-4ccb-baa3-2531bc4fd6ce" providerId="ADAL" clId="{0FA69CB2-D90E-4A18-869D-D52F4AA5EE03}" dt="2021-04-17T05:28:53.547" v="0" actId="47"/>
        <pc:sldMkLst>
          <pc:docMk/>
          <pc:sldMk cId="3875248143" sldId="293"/>
        </pc:sldMkLst>
      </pc:sldChg>
      <pc:sldChg chg="del">
        <pc:chgData name="Thomas Ranieri" userId="33b5a33c-053f-4ccb-baa3-2531bc4fd6ce" providerId="ADAL" clId="{0FA69CB2-D90E-4A18-869D-D52F4AA5EE03}" dt="2021-04-17T05:28:53.547" v="0" actId="47"/>
        <pc:sldMkLst>
          <pc:docMk/>
          <pc:sldMk cId="834672799" sldId="294"/>
        </pc:sldMkLst>
      </pc:sldChg>
      <pc:sldChg chg="delSp modSp mod">
        <pc:chgData name="Thomas Ranieri" userId="33b5a33c-053f-4ccb-baa3-2531bc4fd6ce" providerId="ADAL" clId="{0FA69CB2-D90E-4A18-869D-D52F4AA5EE03}" dt="2021-04-17T05:29:08.999" v="8" actId="14100"/>
        <pc:sldMkLst>
          <pc:docMk/>
          <pc:sldMk cId="1005180820" sldId="295"/>
        </pc:sldMkLst>
        <pc:spChg chg="mod">
          <ac:chgData name="Thomas Ranieri" userId="33b5a33c-053f-4ccb-baa3-2531bc4fd6ce" providerId="ADAL" clId="{0FA69CB2-D90E-4A18-869D-D52F4AA5EE03}" dt="2021-04-17T05:29:08.999" v="8" actId="14100"/>
          <ac:spMkLst>
            <pc:docMk/>
            <pc:sldMk cId="1005180820" sldId="295"/>
            <ac:spMk id="3" creationId="{0715EA82-264A-49E8-A288-B2A01E79D96C}"/>
          </ac:spMkLst>
        </pc:spChg>
        <pc:graphicFrameChg chg="del">
          <ac:chgData name="Thomas Ranieri" userId="33b5a33c-053f-4ccb-baa3-2531bc4fd6ce" providerId="ADAL" clId="{0FA69CB2-D90E-4A18-869D-D52F4AA5EE03}" dt="2021-04-17T05:28:55.982" v="1" actId="478"/>
          <ac:graphicFrameMkLst>
            <pc:docMk/>
            <pc:sldMk cId="1005180820" sldId="295"/>
            <ac:graphicFrameMk id="10" creationId="{A34D2E9E-D1C7-4CE8-91EE-85F462F40053}"/>
          </ac:graphicFrameMkLst>
        </pc:graphicFrameChg>
      </pc:sldChg>
      <pc:sldChg chg="del">
        <pc:chgData name="Thomas Ranieri" userId="33b5a33c-053f-4ccb-baa3-2531bc4fd6ce" providerId="ADAL" clId="{0FA69CB2-D90E-4A18-869D-D52F4AA5EE03}" dt="2021-04-17T05:28:53.547" v="0" actId="47"/>
        <pc:sldMkLst>
          <pc:docMk/>
          <pc:sldMk cId="4289636328" sldId="296"/>
        </pc:sldMkLst>
      </pc:sldChg>
    </pc:docChg>
  </pc:docChgLst>
  <pc:docChgLst>
    <pc:chgData name="Thomas Ranieri" userId="33b5a33c-053f-4ccb-baa3-2531bc4fd6ce" providerId="ADAL" clId="{E496F49E-3C29-4F1D-89AD-F975C5AA041E}"/>
    <pc:docChg chg="undo custSel addSld modSld sldOrd">
      <pc:chgData name="Thomas Ranieri" userId="33b5a33c-053f-4ccb-baa3-2531bc4fd6ce" providerId="ADAL" clId="{E496F49E-3C29-4F1D-89AD-F975C5AA041E}" dt="2021-07-07T22:57:30.738" v="193" actId="14100"/>
      <pc:docMkLst>
        <pc:docMk/>
      </pc:docMkLst>
      <pc:sldChg chg="modSp mod">
        <pc:chgData name="Thomas Ranieri" userId="33b5a33c-053f-4ccb-baa3-2531bc4fd6ce" providerId="ADAL" clId="{E496F49E-3C29-4F1D-89AD-F975C5AA041E}" dt="2021-07-07T22:57:30.738" v="193" actId="14100"/>
        <pc:sldMkLst>
          <pc:docMk/>
          <pc:sldMk cId="1005180820" sldId="295"/>
        </pc:sldMkLst>
        <pc:spChg chg="mod">
          <ac:chgData name="Thomas Ranieri" userId="33b5a33c-053f-4ccb-baa3-2531bc4fd6ce" providerId="ADAL" clId="{E496F49E-3C29-4F1D-89AD-F975C5AA041E}" dt="2021-07-07T22:57:30.738" v="193" actId="14100"/>
          <ac:spMkLst>
            <pc:docMk/>
            <pc:sldMk cId="1005180820" sldId="295"/>
            <ac:spMk id="8" creationId="{D81778CE-E1EE-4346-8FA3-FE62D4193E3A}"/>
          </ac:spMkLst>
        </pc:spChg>
      </pc:sldChg>
      <pc:sldChg chg="addSp modSp new mod ord">
        <pc:chgData name="Thomas Ranieri" userId="33b5a33c-053f-4ccb-baa3-2531bc4fd6ce" providerId="ADAL" clId="{E496F49E-3C29-4F1D-89AD-F975C5AA041E}" dt="2021-07-07T22:57:19.199" v="190" actId="14100"/>
        <pc:sldMkLst>
          <pc:docMk/>
          <pc:sldMk cId="2740403507" sldId="296"/>
        </pc:sldMkLst>
        <pc:spChg chg="mod">
          <ac:chgData name="Thomas Ranieri" userId="33b5a33c-053f-4ccb-baa3-2531bc4fd6ce" providerId="ADAL" clId="{E496F49E-3C29-4F1D-89AD-F975C5AA041E}" dt="2021-07-07T22:56:22.857" v="26" actId="20577"/>
          <ac:spMkLst>
            <pc:docMk/>
            <pc:sldMk cId="2740403507" sldId="296"/>
            <ac:spMk id="2" creationId="{B3D4B4B3-2170-43D6-9036-6FF842A24C0B}"/>
          </ac:spMkLst>
        </pc:spChg>
        <pc:spChg chg="mod">
          <ac:chgData name="Thomas Ranieri" userId="33b5a33c-053f-4ccb-baa3-2531bc4fd6ce" providerId="ADAL" clId="{E496F49E-3C29-4F1D-89AD-F975C5AA041E}" dt="2021-07-07T22:57:17.059" v="188" actId="14100"/>
          <ac:spMkLst>
            <pc:docMk/>
            <pc:sldMk cId="2740403507" sldId="296"/>
            <ac:spMk id="3" creationId="{D3599E2C-B69B-4A55-894E-80F72B50E93A}"/>
          </ac:spMkLst>
        </pc:spChg>
        <pc:picChg chg="add mod">
          <ac:chgData name="Thomas Ranieri" userId="33b5a33c-053f-4ccb-baa3-2531bc4fd6ce" providerId="ADAL" clId="{E496F49E-3C29-4F1D-89AD-F975C5AA041E}" dt="2021-07-07T22:57:19.199" v="190" actId="14100"/>
          <ac:picMkLst>
            <pc:docMk/>
            <pc:sldMk cId="2740403507" sldId="296"/>
            <ac:picMk id="5" creationId="{5C499F20-9BCC-47C0-A646-2408FB943E6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542EDE-D786-4F1E-B38C-E6D2884AAD33}" type="datetimeFigureOut">
              <a:rPr lang="en-AU" smtClean="0"/>
              <a:t>8/07/2021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36B54-8188-44F9-ACAE-B002905012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54748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551943" y="359901"/>
            <a:ext cx="802386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551943" y="1850070"/>
            <a:ext cx="8023860" cy="1752601"/>
          </a:xfrm>
        </p:spPr>
        <p:txBody>
          <a:bodyPr tIns="0"/>
          <a:lstStyle>
            <a:lvl1pPr marL="43817" indent="0" algn="l">
              <a:buNone/>
              <a:defRPr sz="4154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730275" indent="0" algn="ctr">
              <a:buNone/>
            </a:lvl2pPr>
            <a:lvl3pPr marL="1460549" indent="0" algn="ctr">
              <a:buNone/>
            </a:lvl3pPr>
            <a:lvl4pPr marL="2190823" indent="0" algn="ctr">
              <a:buNone/>
            </a:lvl4pPr>
            <a:lvl5pPr marL="2921098" indent="0" algn="ctr">
              <a:buNone/>
            </a:lvl5pPr>
            <a:lvl6pPr marL="3651373" indent="0" algn="ctr">
              <a:buNone/>
            </a:lvl6pPr>
            <a:lvl7pPr marL="4381649" indent="0" algn="ctr">
              <a:buNone/>
            </a:lvl7pPr>
            <a:lvl8pPr marL="5111922" indent="0" algn="ctr">
              <a:buNone/>
            </a:lvl8pPr>
            <a:lvl9pPr marL="5842197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4ABDB-421F-BA4E-A7EF-03F30466F13A}" type="datetimeFigureOut">
              <a:rPr lang="en-AU" smtClean="0"/>
              <a:t>8/07/2021</a:t>
            </a:fld>
            <a:endParaRPr lang="en-AU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CE280-0004-2740-9DF4-C07809A311E1}" type="slidenum">
              <a:rPr lang="en-AU" smtClean="0"/>
              <a:t>‹#›</a:t>
            </a:fld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998218" y="1413803"/>
            <a:ext cx="227838" cy="210314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3244"/>
          </a:p>
        </p:txBody>
      </p:sp>
      <p:sp>
        <p:nvSpPr>
          <p:cNvPr id="9" name="Oval 8"/>
          <p:cNvSpPr/>
          <p:nvPr/>
        </p:nvSpPr>
        <p:spPr>
          <a:xfrm>
            <a:off x="1253607" y="1345020"/>
            <a:ext cx="69342" cy="6400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3244"/>
          </a:p>
        </p:txBody>
      </p:sp>
    </p:spTree>
    <p:extLst>
      <p:ext uri="{BB962C8B-B14F-4D97-AF65-F5344CB8AC3E}">
        <p14:creationId xmlns:p14="http://schemas.microsoft.com/office/powerpoint/2010/main" val="765933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4ABDB-421F-BA4E-A7EF-03F30466F13A}" type="datetimeFigureOut">
              <a:rPr lang="en-AU" smtClean="0"/>
              <a:t>8/07/2021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CE280-0004-2740-9DF4-C07809A311E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4686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29500" y="274645"/>
            <a:ext cx="1981200" cy="5851524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8249" y="274645"/>
            <a:ext cx="6026150" cy="5851524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4ABDB-421F-BA4E-A7EF-03F30466F13A}" type="datetimeFigureOut">
              <a:rPr lang="en-AU" smtClean="0"/>
              <a:t>8/07/2021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CE280-0004-2740-9DF4-C07809A311E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0893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379" y="92125"/>
            <a:ext cx="9471786" cy="430175"/>
          </a:xfrm>
        </p:spPr>
        <p:txBody>
          <a:bodyPr/>
          <a:lstStyle>
            <a:lvl1pPr>
              <a:defRPr sz="2359">
                <a:latin typeface="AR DARLING" panose="02000000000000000000" pitchFamily="2" charset="0"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06379" y="500350"/>
            <a:ext cx="9471786" cy="5748050"/>
          </a:xfrm>
        </p:spPr>
        <p:txBody>
          <a:bodyPr lIns="0" tIns="0" rIns="0" bIns="0">
            <a:noAutofit/>
          </a:bodyPr>
          <a:lstStyle>
            <a:lvl1pPr>
              <a:defRPr sz="2359"/>
            </a:lvl1pPr>
            <a:lvl2pPr>
              <a:defRPr sz="2064"/>
            </a:lvl2pPr>
            <a:lvl3pPr>
              <a:defRPr sz="1769"/>
            </a:lvl3pPr>
            <a:lvl4pPr>
              <a:defRPr sz="1622"/>
            </a:lvl4pPr>
            <a:lvl5pPr>
              <a:defRPr sz="1622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4ABDB-421F-BA4E-A7EF-03F30466F13A}" type="datetimeFigureOut">
              <a:rPr lang="en-AU" smtClean="0"/>
              <a:t>8/07/2021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CE280-0004-2740-9DF4-C07809A311E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1724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473135" y="-52"/>
            <a:ext cx="74295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3244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93258" y="2600324"/>
            <a:ext cx="6934200" cy="2286000"/>
          </a:xfrm>
        </p:spPr>
        <p:txBody>
          <a:bodyPr anchor="t"/>
          <a:lstStyle>
            <a:lvl1pPr algn="l">
              <a:lnSpc>
                <a:spcPts val="7188"/>
              </a:lnSpc>
              <a:buNone/>
              <a:defRPr sz="639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93258" y="1066800"/>
            <a:ext cx="6934200" cy="1509714"/>
          </a:xfrm>
        </p:spPr>
        <p:txBody>
          <a:bodyPr anchor="b"/>
          <a:lstStyle>
            <a:lvl1pPr marL="29211" indent="0">
              <a:lnSpc>
                <a:spcPts val="3673"/>
              </a:lnSpc>
              <a:spcBef>
                <a:spcPts val="0"/>
              </a:spcBef>
              <a:buNone/>
              <a:defRPr sz="3195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2875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555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2236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2236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4ABDB-421F-BA4E-A7EF-03F30466F13A}" type="datetimeFigureOut">
              <a:rPr lang="en-AU" smtClean="0"/>
              <a:t>8/07/2021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CE280-0004-2740-9DF4-C07809A311E1}" type="slidenum">
              <a:rPr lang="en-AU" smtClean="0"/>
              <a:t>‹#›</a:t>
            </a:fld>
            <a:endParaRPr lang="en-AU"/>
          </a:p>
        </p:txBody>
      </p:sp>
      <p:sp>
        <p:nvSpPr>
          <p:cNvPr id="10" name="Rectangle 9"/>
          <p:cNvSpPr/>
          <p:nvPr/>
        </p:nvSpPr>
        <p:spPr bwMode="invGray">
          <a:xfrm>
            <a:off x="2476500" y="2"/>
            <a:ext cx="8255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3244"/>
          </a:p>
        </p:txBody>
      </p:sp>
      <p:sp>
        <p:nvSpPr>
          <p:cNvPr id="8" name="Oval 7"/>
          <p:cNvSpPr/>
          <p:nvPr/>
        </p:nvSpPr>
        <p:spPr>
          <a:xfrm>
            <a:off x="2353349" y="2814656"/>
            <a:ext cx="227838" cy="210314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3244"/>
          </a:p>
        </p:txBody>
      </p:sp>
      <p:sp>
        <p:nvSpPr>
          <p:cNvPr id="9" name="Oval 8"/>
          <p:cNvSpPr/>
          <p:nvPr/>
        </p:nvSpPr>
        <p:spPr>
          <a:xfrm>
            <a:off x="2608736" y="2745873"/>
            <a:ext cx="69342" cy="6400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sz="3244"/>
          </a:p>
        </p:txBody>
      </p:sp>
    </p:spTree>
    <p:extLst>
      <p:ext uri="{BB962C8B-B14F-4D97-AF65-F5344CB8AC3E}">
        <p14:creationId xmlns:p14="http://schemas.microsoft.com/office/powerpoint/2010/main" val="1405697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5242" y="274324"/>
            <a:ext cx="812292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55242" y="1524000"/>
            <a:ext cx="3962400" cy="4663440"/>
          </a:xfrm>
        </p:spPr>
        <p:txBody>
          <a:bodyPr/>
          <a:lstStyle>
            <a:lvl1pPr>
              <a:defRPr sz="4473"/>
            </a:lvl1pPr>
            <a:lvl2pPr>
              <a:defRPr sz="3833"/>
            </a:lvl2pPr>
            <a:lvl3pPr>
              <a:defRPr sz="3195"/>
            </a:lvl3pPr>
            <a:lvl4pPr>
              <a:defRPr sz="2875"/>
            </a:lvl4pPr>
            <a:lvl5pPr>
              <a:defRPr sz="2875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762" y="1524000"/>
            <a:ext cx="3962400" cy="4663440"/>
          </a:xfrm>
        </p:spPr>
        <p:txBody>
          <a:bodyPr/>
          <a:lstStyle>
            <a:lvl1pPr>
              <a:defRPr sz="4473"/>
            </a:lvl1pPr>
            <a:lvl2pPr>
              <a:defRPr sz="3833"/>
            </a:lvl2pPr>
            <a:lvl3pPr>
              <a:defRPr sz="3195"/>
            </a:lvl3pPr>
            <a:lvl4pPr>
              <a:defRPr sz="2875"/>
            </a:lvl4pPr>
            <a:lvl5pPr>
              <a:defRPr sz="2875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4ABDB-421F-BA4E-A7EF-03F30466F13A}" type="datetimeFigureOut">
              <a:rPr lang="en-AU" smtClean="0"/>
              <a:t>8/07/2021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CE280-0004-2740-9DF4-C07809A311E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4164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5160337"/>
            <a:ext cx="8915400" cy="1143000"/>
          </a:xfrm>
        </p:spPr>
        <p:txBody>
          <a:bodyPr anchor="ctr"/>
          <a:lstStyle>
            <a:lvl1pPr algn="ctr">
              <a:defRPr sz="7188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328279"/>
            <a:ext cx="435864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102239" indent="0" algn="l">
              <a:lnSpc>
                <a:spcPct val="100000"/>
              </a:lnSpc>
              <a:spcBef>
                <a:spcPts val="159"/>
              </a:spcBef>
              <a:buNone/>
              <a:defRPr sz="3034" b="0">
                <a:solidFill>
                  <a:schemeClr val="tx1"/>
                </a:solidFill>
              </a:defRPr>
            </a:lvl1pPr>
            <a:lvl2pPr>
              <a:buNone/>
              <a:defRPr sz="3195" b="1"/>
            </a:lvl2pPr>
            <a:lvl3pPr>
              <a:buNone/>
              <a:defRPr sz="2875" b="1"/>
            </a:lvl3pPr>
            <a:lvl4pPr>
              <a:buNone/>
              <a:defRPr sz="2555" b="1"/>
            </a:lvl4pPr>
            <a:lvl5pPr>
              <a:buNone/>
              <a:defRPr sz="2555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052060" y="328279"/>
            <a:ext cx="435864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102239" indent="0" algn="l">
              <a:lnSpc>
                <a:spcPct val="100000"/>
              </a:lnSpc>
              <a:spcBef>
                <a:spcPts val="159"/>
              </a:spcBef>
              <a:buNone/>
              <a:defRPr sz="3034" b="0">
                <a:solidFill>
                  <a:schemeClr val="tx1"/>
                </a:solidFill>
              </a:defRPr>
            </a:lvl1pPr>
            <a:lvl2pPr>
              <a:buNone/>
              <a:defRPr sz="3195" b="1"/>
            </a:lvl2pPr>
            <a:lvl3pPr>
              <a:buNone/>
              <a:defRPr sz="2875" b="1"/>
            </a:lvl3pPr>
            <a:lvl4pPr>
              <a:buNone/>
              <a:defRPr sz="2555" b="1"/>
            </a:lvl4pPr>
            <a:lvl5pPr>
              <a:buNone/>
              <a:defRPr sz="2555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95300" y="969337"/>
            <a:ext cx="435864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628037" indent="-438165">
              <a:lnSpc>
                <a:spcPct val="100000"/>
              </a:lnSpc>
              <a:spcBef>
                <a:spcPts val="1117"/>
              </a:spcBef>
              <a:defRPr sz="3833"/>
            </a:lvl1pPr>
            <a:lvl2pPr>
              <a:lnSpc>
                <a:spcPct val="100000"/>
              </a:lnSpc>
              <a:spcBef>
                <a:spcPts val="1117"/>
              </a:spcBef>
              <a:defRPr sz="3195"/>
            </a:lvl2pPr>
            <a:lvl3pPr>
              <a:lnSpc>
                <a:spcPct val="100000"/>
              </a:lnSpc>
              <a:spcBef>
                <a:spcPts val="1117"/>
              </a:spcBef>
              <a:defRPr sz="2875"/>
            </a:lvl3pPr>
            <a:lvl4pPr>
              <a:lnSpc>
                <a:spcPct val="100000"/>
              </a:lnSpc>
              <a:spcBef>
                <a:spcPts val="1117"/>
              </a:spcBef>
              <a:defRPr sz="2555"/>
            </a:lvl4pPr>
            <a:lvl5pPr>
              <a:lnSpc>
                <a:spcPct val="100000"/>
              </a:lnSpc>
              <a:spcBef>
                <a:spcPts val="1117"/>
              </a:spcBef>
              <a:defRPr sz="2555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52060" y="969337"/>
            <a:ext cx="435864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628037" indent="-438165">
              <a:lnSpc>
                <a:spcPct val="100000"/>
              </a:lnSpc>
              <a:spcBef>
                <a:spcPts val="1117"/>
              </a:spcBef>
              <a:defRPr sz="3833"/>
            </a:lvl1pPr>
            <a:lvl2pPr>
              <a:lnSpc>
                <a:spcPct val="100000"/>
              </a:lnSpc>
              <a:spcBef>
                <a:spcPts val="1117"/>
              </a:spcBef>
              <a:defRPr sz="3195"/>
            </a:lvl2pPr>
            <a:lvl3pPr>
              <a:lnSpc>
                <a:spcPct val="100000"/>
              </a:lnSpc>
              <a:spcBef>
                <a:spcPts val="1117"/>
              </a:spcBef>
              <a:defRPr sz="2875"/>
            </a:lvl3pPr>
            <a:lvl4pPr>
              <a:lnSpc>
                <a:spcPct val="100000"/>
              </a:lnSpc>
              <a:spcBef>
                <a:spcPts val="1117"/>
              </a:spcBef>
              <a:defRPr sz="2555"/>
            </a:lvl4pPr>
            <a:lvl5pPr>
              <a:lnSpc>
                <a:spcPct val="100000"/>
              </a:lnSpc>
              <a:spcBef>
                <a:spcPts val="1117"/>
              </a:spcBef>
              <a:defRPr sz="2555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4ABDB-421F-BA4E-A7EF-03F30466F13A}" type="datetimeFigureOut">
              <a:rPr lang="en-AU" smtClean="0"/>
              <a:t>8/07/2021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CE280-0004-2740-9DF4-C07809A311E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367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5242" y="274324"/>
            <a:ext cx="812292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4ABDB-421F-BA4E-A7EF-03F30466F13A}" type="datetimeFigureOut">
              <a:rPr lang="en-AU" smtClean="0"/>
              <a:t>8/07/2021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CE280-0004-2740-9DF4-C07809A311E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4322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99568" y="2"/>
            <a:ext cx="8806433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3244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4ABDB-421F-BA4E-A7EF-03F30466F13A}" type="datetimeFigureOut">
              <a:rPr lang="en-AU" smtClean="0"/>
              <a:t>8/07/2021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CE280-0004-2740-9DF4-C07809A311E1}" type="slidenum">
              <a:rPr lang="en-AU" smtClean="0"/>
              <a:t>‹#›</a:t>
            </a:fld>
            <a:endParaRPr lang="en-AU"/>
          </a:p>
        </p:txBody>
      </p:sp>
      <p:sp>
        <p:nvSpPr>
          <p:cNvPr id="6" name="Rectangle 5"/>
          <p:cNvSpPr/>
          <p:nvPr/>
        </p:nvSpPr>
        <p:spPr bwMode="invGray">
          <a:xfrm>
            <a:off x="1099568" y="-52"/>
            <a:ext cx="79249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3244"/>
          </a:p>
        </p:txBody>
      </p:sp>
    </p:spTree>
    <p:extLst>
      <p:ext uri="{BB962C8B-B14F-4D97-AF65-F5344CB8AC3E}">
        <p14:creationId xmlns:p14="http://schemas.microsoft.com/office/powerpoint/2010/main" val="1870060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1" y="216784"/>
            <a:ext cx="4127501" cy="1162051"/>
          </a:xfrm>
          <a:ln>
            <a:noFill/>
          </a:ln>
        </p:spPr>
        <p:txBody>
          <a:bodyPr anchor="b"/>
          <a:lstStyle>
            <a:lvl1pPr algn="l">
              <a:lnSpc>
                <a:spcPts val="3195"/>
              </a:lnSpc>
              <a:buNone/>
              <a:defRPr sz="3513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5301" y="1406965"/>
            <a:ext cx="4127501" cy="698501"/>
          </a:xfrm>
        </p:spPr>
        <p:txBody>
          <a:bodyPr/>
          <a:lstStyle>
            <a:lvl1pPr marL="73026" indent="0">
              <a:lnSpc>
                <a:spcPct val="100000"/>
              </a:lnSpc>
              <a:spcBef>
                <a:spcPts val="0"/>
              </a:spcBef>
              <a:buNone/>
              <a:defRPr sz="2236"/>
            </a:lvl1pPr>
            <a:lvl2pPr>
              <a:buNone/>
              <a:defRPr sz="1917"/>
            </a:lvl2pPr>
            <a:lvl3pPr>
              <a:buNone/>
              <a:defRPr sz="1597"/>
            </a:lvl3pPr>
            <a:lvl4pPr>
              <a:buNone/>
              <a:defRPr sz="1437"/>
            </a:lvl4pPr>
            <a:lvl5pPr>
              <a:buNone/>
              <a:defRPr sz="1437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95300" y="2133603"/>
            <a:ext cx="8832850" cy="3992563"/>
          </a:xfrm>
        </p:spPr>
        <p:txBody>
          <a:bodyPr/>
          <a:lstStyle>
            <a:lvl1pPr>
              <a:defRPr sz="5112"/>
            </a:lvl1pPr>
            <a:lvl2pPr>
              <a:defRPr sz="4473"/>
            </a:lvl2pPr>
            <a:lvl3pPr>
              <a:defRPr sz="3833"/>
            </a:lvl3pPr>
            <a:lvl4pPr>
              <a:defRPr sz="3195"/>
            </a:lvl4pPr>
            <a:lvl5pPr>
              <a:defRPr sz="3195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4ABDB-421F-BA4E-A7EF-03F30466F13A}" type="datetimeFigureOut">
              <a:rPr lang="en-AU" smtClean="0"/>
              <a:t>8/07/2021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CE280-0004-2740-9DF4-C07809A311E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5599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77471" y="1066801"/>
            <a:ext cx="2971800" cy="1981200"/>
          </a:xfrm>
        </p:spPr>
        <p:txBody>
          <a:bodyPr anchor="b">
            <a:noAutofit/>
          </a:bodyPr>
          <a:lstStyle>
            <a:lvl1pPr algn="l">
              <a:buNone/>
              <a:defRPr sz="3354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4ABDB-421F-BA4E-A7EF-03F30466F13A}" type="datetimeFigureOut">
              <a:rPr lang="en-AU" smtClean="0"/>
              <a:t>8/07/2021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CE280-0004-2740-9DF4-C07809A311E1}" type="slidenum">
              <a:rPr lang="en-AU" smtClean="0"/>
              <a:t>‹#›</a:t>
            </a:fld>
            <a:endParaRPr lang="en-AU"/>
          </a:p>
        </p:txBody>
      </p:sp>
      <p:sp>
        <p:nvSpPr>
          <p:cNvPr id="8" name="Rectangle 7"/>
          <p:cNvSpPr/>
          <p:nvPr/>
        </p:nvSpPr>
        <p:spPr>
          <a:xfrm>
            <a:off x="825499" y="1066800"/>
            <a:ext cx="4953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146031" tIns="438094" rtlCol="0" anchor="t">
            <a:normAutofit/>
          </a:bodyPr>
          <a:lstStyle/>
          <a:p>
            <a:pPr marL="0" indent="-452771" algn="l" rtl="0" eaLnBrk="1" latinLnBrk="0" hangingPunct="1">
              <a:lnSpc>
                <a:spcPts val="4793"/>
              </a:lnSpc>
              <a:spcBef>
                <a:spcPts val="958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5112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08052" y="1143008"/>
            <a:ext cx="4787899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marL="0" indent="0" algn="l" eaLnBrk="1" latinLnBrk="0" hangingPunct="1">
              <a:buNone/>
              <a:defRPr sz="5112"/>
            </a:lvl1pPr>
            <a:extLst/>
          </a:lstStyle>
          <a:p>
            <a:pPr marL="0" algn="l" eaLnBrk="1" latinLnBrk="0" hangingPunct="1"/>
            <a:r>
              <a:rPr kumimoji="0" lang="en-US"/>
              <a:t>Drag picture to placeholder or click icon to add</a:t>
            </a:r>
            <a:endParaRPr kumimoji="0" lang="en-US" dirty="0"/>
          </a:p>
        </p:txBody>
      </p:sp>
      <p:sp>
        <p:nvSpPr>
          <p:cNvPr id="9" name="Process 8"/>
          <p:cNvSpPr/>
          <p:nvPr/>
        </p:nvSpPr>
        <p:spPr>
          <a:xfrm rot="19468671">
            <a:off x="429788" y="954343"/>
            <a:ext cx="742951" cy="20430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3244"/>
          </a:p>
        </p:txBody>
      </p:sp>
      <p:sp>
        <p:nvSpPr>
          <p:cNvPr id="10" name="Process 9"/>
          <p:cNvSpPr/>
          <p:nvPr/>
        </p:nvSpPr>
        <p:spPr>
          <a:xfrm rot="2103354" flipH="1">
            <a:off x="5420640" y="936789"/>
            <a:ext cx="703327" cy="20430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3244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8052" y="4800601"/>
            <a:ext cx="4787899" cy="762000"/>
          </a:xfrm>
        </p:spPr>
        <p:txBody>
          <a:bodyPr anchor="ctr"/>
          <a:lstStyle>
            <a:lvl1pPr marL="0" indent="0" algn="l">
              <a:lnSpc>
                <a:spcPts val="2555"/>
              </a:lnSpc>
              <a:spcBef>
                <a:spcPts val="0"/>
              </a:spcBef>
              <a:buNone/>
              <a:defRPr sz="2236">
                <a:solidFill>
                  <a:srgbClr val="777777"/>
                </a:solidFill>
              </a:defRPr>
            </a:lvl1pPr>
            <a:lvl2pPr>
              <a:defRPr sz="1917"/>
            </a:lvl2pPr>
            <a:lvl3pPr>
              <a:defRPr sz="1597"/>
            </a:lvl3pPr>
            <a:lvl4pPr>
              <a:defRPr sz="1437"/>
            </a:lvl4pPr>
            <a:lvl5pPr>
              <a:defRPr sz="1437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2609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206379" y="-48"/>
            <a:ext cx="9471786" cy="678011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206379" y="699117"/>
            <a:ext cx="9471786" cy="5549285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dirty="0"/>
              <a:t>Edit Master text styles</a:t>
            </a:r>
          </a:p>
          <a:p>
            <a:pPr lvl="1" eaLnBrk="1" latinLnBrk="0" hangingPunct="1"/>
            <a:r>
              <a:rPr kumimoji="0" lang="en-US" dirty="0"/>
              <a:t>Second level</a:t>
            </a:r>
          </a:p>
          <a:p>
            <a:pPr lvl="2" eaLnBrk="1" latinLnBrk="0" hangingPunct="1"/>
            <a:r>
              <a:rPr kumimoji="0" lang="en-US" dirty="0"/>
              <a:t>Third level</a:t>
            </a:r>
          </a:p>
          <a:p>
            <a:pPr lvl="3" eaLnBrk="1" latinLnBrk="0" hangingPunct="1"/>
            <a:r>
              <a:rPr kumimoji="0" lang="en-US" dirty="0"/>
              <a:t>Fourth level</a:t>
            </a:r>
          </a:p>
          <a:p>
            <a:pPr lvl="4" eaLnBrk="1" latinLnBrk="0" hangingPunct="1"/>
            <a:r>
              <a:rPr kumimoji="0" lang="en-US" dirty="0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879854" y="6305551"/>
            <a:ext cx="2311399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917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104ABDB-421F-BA4E-A7EF-03F30466F13A}" type="datetimeFigureOut">
              <a:rPr lang="en-AU" smtClean="0"/>
              <a:t>8/07/2021</a:t>
            </a:fld>
            <a:endParaRPr lang="en-A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6191251" y="6305551"/>
            <a:ext cx="3136901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917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A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9331452" y="6305551"/>
            <a:ext cx="4953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917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00CE280-0004-2740-9DF4-C07809A311E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5414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28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584220" indent="-452771" algn="l" rtl="0" eaLnBrk="1" latinLnBrk="0" hangingPunct="1">
        <a:lnSpc>
          <a:spcPct val="100000"/>
        </a:lnSpc>
        <a:spcBef>
          <a:spcPts val="958"/>
        </a:spcBef>
        <a:buClr>
          <a:schemeClr val="accent1"/>
        </a:buClr>
        <a:buSzPct val="80000"/>
        <a:buFont typeface="Wingdings 2"/>
        <a:buChar char=""/>
        <a:defRPr kumimoji="0" sz="2359" kern="1200">
          <a:solidFill>
            <a:schemeClr val="tx1"/>
          </a:solidFill>
          <a:latin typeface="+mn-lt"/>
          <a:ea typeface="+mn-ea"/>
          <a:cs typeface="+mn-cs"/>
        </a:defRPr>
      </a:lvl1pPr>
      <a:lvl2pPr marL="1022384" indent="-379742" algn="l" rtl="0" eaLnBrk="1" latinLnBrk="0" hangingPunct="1">
        <a:lnSpc>
          <a:spcPct val="100000"/>
        </a:lnSpc>
        <a:spcBef>
          <a:spcPts val="878"/>
        </a:spcBef>
        <a:buClr>
          <a:schemeClr val="accent1"/>
        </a:buClr>
        <a:buFont typeface="Verdana"/>
        <a:buChar char="◦"/>
        <a:defRPr kumimoji="0" sz="2064" kern="1200">
          <a:solidFill>
            <a:schemeClr val="tx1"/>
          </a:solidFill>
          <a:latin typeface="+mn-lt"/>
          <a:ea typeface="+mn-ea"/>
          <a:cs typeface="+mn-cs"/>
        </a:defRPr>
      </a:lvl2pPr>
      <a:lvl3pPr marL="1416734" indent="-365136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1769" kern="1200">
          <a:solidFill>
            <a:schemeClr val="tx1"/>
          </a:solidFill>
          <a:latin typeface="+mn-lt"/>
          <a:ea typeface="+mn-ea"/>
          <a:cs typeface="+mn-cs"/>
        </a:defRPr>
      </a:lvl3pPr>
      <a:lvl4pPr marL="1752659" indent="-277504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1622" kern="1200">
          <a:solidFill>
            <a:schemeClr val="tx1"/>
          </a:solidFill>
          <a:latin typeface="+mn-lt"/>
          <a:ea typeface="+mn-ea"/>
          <a:cs typeface="+mn-cs"/>
        </a:defRPr>
      </a:lvl4pPr>
      <a:lvl5pPr marL="2073980" indent="-29211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1622" kern="1200">
          <a:solidFill>
            <a:schemeClr val="tx1"/>
          </a:solidFill>
          <a:latin typeface="+mn-lt"/>
          <a:ea typeface="+mn-ea"/>
          <a:cs typeface="+mn-cs"/>
        </a:defRPr>
      </a:lvl5pPr>
      <a:lvl6pPr marL="2409908" indent="-29211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3195" kern="1200">
          <a:solidFill>
            <a:schemeClr val="tx1"/>
          </a:solidFill>
          <a:latin typeface="+mn-lt"/>
          <a:ea typeface="+mn-ea"/>
          <a:cs typeface="+mn-cs"/>
        </a:defRPr>
      </a:lvl6pPr>
      <a:lvl7pPr marL="2745834" indent="-29211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3195" kern="1200">
          <a:solidFill>
            <a:schemeClr val="tx1"/>
          </a:solidFill>
          <a:latin typeface="+mn-lt"/>
          <a:ea typeface="+mn-ea"/>
          <a:cs typeface="+mn-cs"/>
        </a:defRPr>
      </a:lvl7pPr>
      <a:lvl8pPr marL="3067155" indent="-29211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3195" kern="1200">
          <a:solidFill>
            <a:schemeClr val="tx1"/>
          </a:solidFill>
          <a:latin typeface="+mn-lt"/>
          <a:ea typeface="+mn-ea"/>
          <a:cs typeface="+mn-cs"/>
        </a:defRPr>
      </a:lvl8pPr>
      <a:lvl9pPr marL="3403080" indent="-29211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3195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7302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46054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219082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92109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365137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438164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511192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584219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4B4B3-2170-43D6-9036-6FF842A24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Teacher 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599E2C-B69B-4A55-894E-80F72B50E9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378" y="500350"/>
            <a:ext cx="3845453" cy="5748050"/>
          </a:xfrm>
        </p:spPr>
        <p:txBody>
          <a:bodyPr/>
          <a:lstStyle/>
          <a:p>
            <a:r>
              <a:rPr lang="en-AU" sz="2800" dirty="0"/>
              <a:t>Print the Word document double-sided, then cut out the cards</a:t>
            </a:r>
          </a:p>
          <a:p>
            <a:r>
              <a:rPr lang="en-AU" sz="2800" dirty="0"/>
              <a:t>Each card is then colour-coded – green cards are easiest, red cards are hardest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499F20-9BCC-47C0-A646-2408FB943E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0359" y="1494471"/>
            <a:ext cx="5386860" cy="258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403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911C1-879A-498D-9DCC-811D7DC8F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379" y="92125"/>
            <a:ext cx="9471786" cy="1120758"/>
          </a:xfrm>
        </p:spPr>
        <p:txBody>
          <a:bodyPr/>
          <a:lstStyle/>
          <a:p>
            <a:pPr algn="ctr"/>
            <a:r>
              <a:rPr lang="en-AU" sz="3600" dirty="0"/>
              <a:t>Lie-On-The-Line Snap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15EA82-264A-49E8-A288-B2A01E79D9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087" y="1032846"/>
            <a:ext cx="5800326" cy="5633170"/>
          </a:xfrm>
        </p:spPr>
        <p:txBody>
          <a:bodyPr/>
          <a:lstStyle/>
          <a:p>
            <a:r>
              <a:rPr lang="en-AU" sz="2400" dirty="0"/>
              <a:t>Play in pairs</a:t>
            </a:r>
          </a:p>
          <a:p>
            <a:r>
              <a:rPr lang="en-AU" sz="2400" dirty="0"/>
              <a:t>Spread the cards on the table, face-down (so you can just see the numbers)</a:t>
            </a:r>
          </a:p>
          <a:p>
            <a:r>
              <a:rPr lang="en-AU" sz="2400" dirty="0"/>
              <a:t>Take turns flipping cards (smaller numbers are easier)</a:t>
            </a:r>
          </a:p>
          <a:p>
            <a:r>
              <a:rPr lang="en-AU" sz="2400" dirty="0"/>
              <a:t>After flipping a card, answer the question and answer YES or NO</a:t>
            </a:r>
          </a:p>
          <a:p>
            <a:r>
              <a:rPr lang="en-AU" sz="2400" dirty="0"/>
              <a:t>Whoever answered first explained why it is YES or NO</a:t>
            </a:r>
          </a:p>
          <a:p>
            <a:r>
              <a:rPr lang="en-AU" sz="2400" dirty="0"/>
              <a:t>If they are </a:t>
            </a:r>
            <a:r>
              <a:rPr lang="en-AU" sz="2400" b="1" dirty="0">
                <a:solidFill>
                  <a:schemeClr val="accent4"/>
                </a:solidFill>
              </a:rPr>
              <a:t>RIGHT</a:t>
            </a:r>
            <a:r>
              <a:rPr lang="en-AU" sz="2400" dirty="0"/>
              <a:t>, then they </a:t>
            </a:r>
            <a:r>
              <a:rPr lang="en-AU" sz="2400" b="1" dirty="0">
                <a:solidFill>
                  <a:schemeClr val="accent4"/>
                </a:solidFill>
              </a:rPr>
              <a:t>win</a:t>
            </a:r>
            <a:r>
              <a:rPr lang="en-AU" sz="2400" dirty="0"/>
              <a:t> 1 point</a:t>
            </a:r>
          </a:p>
          <a:p>
            <a:r>
              <a:rPr lang="en-AU" sz="2400" dirty="0"/>
              <a:t>If they are </a:t>
            </a:r>
            <a:r>
              <a:rPr lang="en-AU" sz="2400" b="1" dirty="0">
                <a:solidFill>
                  <a:schemeClr val="accent3"/>
                </a:solidFill>
              </a:rPr>
              <a:t>WRONG</a:t>
            </a:r>
            <a:r>
              <a:rPr lang="en-AU" sz="2400" dirty="0"/>
              <a:t>, then your </a:t>
            </a:r>
            <a:r>
              <a:rPr lang="en-AU" sz="2400" b="1" dirty="0">
                <a:solidFill>
                  <a:srgbClr val="C00000"/>
                </a:solidFill>
              </a:rPr>
              <a:t>opponent wins </a:t>
            </a:r>
            <a:r>
              <a:rPr lang="en-AU" sz="2400" dirty="0"/>
              <a:t>2 points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B352D2-7B14-4F74-BBF4-9476B97F41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91" t="7231" r="18991" b="7231"/>
          <a:stretch/>
        </p:blipFill>
        <p:spPr>
          <a:xfrm>
            <a:off x="7685177" y="483140"/>
            <a:ext cx="1690642" cy="16546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CA5489A5-0073-434B-956A-71F5F4F1D1D7}"/>
              </a:ext>
            </a:extLst>
          </p:cNvPr>
          <p:cNvSpPr/>
          <p:nvPr/>
        </p:nvSpPr>
        <p:spPr>
          <a:xfrm>
            <a:off x="6868550" y="2469353"/>
            <a:ext cx="1127601" cy="560248"/>
          </a:xfrm>
          <a:prstGeom prst="wedgeRoundRectCallout">
            <a:avLst>
              <a:gd name="adj1" fmla="val -66185"/>
              <a:gd name="adj2" fmla="val 2832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2800" dirty="0"/>
              <a:t>NO! </a:t>
            </a: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4F0616AC-BEC8-4786-AD9D-A0DC23FE1D86}"/>
              </a:ext>
            </a:extLst>
          </p:cNvPr>
          <p:cNvSpPr/>
          <p:nvPr/>
        </p:nvSpPr>
        <p:spPr>
          <a:xfrm>
            <a:off x="7568675" y="3127201"/>
            <a:ext cx="1681927" cy="942827"/>
          </a:xfrm>
          <a:prstGeom prst="wedgeRoundRectCallout">
            <a:avLst>
              <a:gd name="adj1" fmla="val 65927"/>
              <a:gd name="adj2" fmla="val 27827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2800" dirty="0"/>
              <a:t>Okay, why not?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Speech Bubble: Rectangle with Corners Rounded 6">
                <a:extLst>
                  <a:ext uri="{FF2B5EF4-FFF2-40B4-BE49-F238E27FC236}">
                    <a16:creationId xmlns:a16="http://schemas.microsoft.com/office/drawing/2014/main" id="{65199B9A-CD7A-4D5B-A832-C5964DFE23EB}"/>
                  </a:ext>
                </a:extLst>
              </p:cNvPr>
              <p:cNvSpPr/>
              <p:nvPr/>
            </p:nvSpPr>
            <p:spPr>
              <a:xfrm>
                <a:off x="6724046" y="4204819"/>
                <a:ext cx="2297845" cy="1250548"/>
              </a:xfrm>
              <a:prstGeom prst="wedgeRoundRectCallout">
                <a:avLst>
                  <a:gd name="adj1" fmla="val -61185"/>
                  <a:gd name="adj2" fmla="val 20604"/>
                  <a:gd name="adj3" fmla="val 16667"/>
                </a:avLst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AU" sz="2000" dirty="0"/>
                  <a:t>Because if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AU" sz="2000" dirty="0"/>
                  <a:t>, then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AU" sz="2000" b="0" i="0" smtClean="0">
                        <a:latin typeface="Cambria Math" panose="02040503050406030204" pitchFamily="18" charset="0"/>
                      </a:rPr>
                      <m:t>y</m:t>
                    </m:r>
                    <m:r>
                      <a:rPr lang="en-AU" sz="2000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2×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AU" sz="2000" dirty="0"/>
                  <a:t> will be 4.  But the card says it should be 3!</a:t>
                </a:r>
              </a:p>
            </p:txBody>
          </p:sp>
        </mc:Choice>
        <mc:Fallback xmlns="">
          <p:sp>
            <p:nvSpPr>
              <p:cNvPr id="7" name="Speech Bubble: Rectangle with Corners Rounded 6">
                <a:extLst>
                  <a:ext uri="{FF2B5EF4-FFF2-40B4-BE49-F238E27FC236}">
                    <a16:creationId xmlns:a16="http://schemas.microsoft.com/office/drawing/2014/main" id="{65199B9A-CD7A-4D5B-A832-C5964DFE23E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4046" y="4204819"/>
                <a:ext cx="2297845" cy="1250548"/>
              </a:xfrm>
              <a:prstGeom prst="wedgeRoundRectCallout">
                <a:avLst>
                  <a:gd name="adj1" fmla="val -61185"/>
                  <a:gd name="adj2" fmla="val 20604"/>
                  <a:gd name="adj3" fmla="val 16667"/>
                </a:avLst>
              </a:prstGeom>
              <a:blipFill>
                <a:blip r:embed="rId3"/>
                <a:stretch>
                  <a:fillRect t="-4306" r="-2123" b="-10048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D81778CE-E1EE-4346-8FA3-FE62D4193E3A}"/>
              </a:ext>
            </a:extLst>
          </p:cNvPr>
          <p:cNvSpPr/>
          <p:nvPr/>
        </p:nvSpPr>
        <p:spPr>
          <a:xfrm>
            <a:off x="7025001" y="5496822"/>
            <a:ext cx="2089277" cy="942827"/>
          </a:xfrm>
          <a:prstGeom prst="wedgeRoundRectCallout">
            <a:avLst>
              <a:gd name="adj1" fmla="val 65927"/>
              <a:gd name="adj2" fmla="val 27827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dirty="0"/>
              <a:t>That makes sense. You get the point.</a:t>
            </a:r>
          </a:p>
        </p:txBody>
      </p:sp>
    </p:spTree>
    <p:extLst>
      <p:ext uri="{BB962C8B-B14F-4D97-AF65-F5344CB8AC3E}">
        <p14:creationId xmlns:p14="http://schemas.microsoft.com/office/powerpoint/2010/main" val="10051808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 Faded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lIns="0" tIns="0" rIns="0" bIns="0">
        <a:noAutofit/>
      </a:bodyPr>
      <a:lstStyle>
        <a:defPPr marL="131449" indent="0" algn="l">
          <a:buFont typeface="Wingdings 2"/>
          <a:buNone/>
          <a:defRPr i="1" dirty="0" smtClean="0">
            <a:latin typeface="Cambria Math" panose="020405030504060302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h16 Statistics Booklet" id="{957B9047-FA6C-E34A-BD98-5DD84B94DF70}" vid="{D8B33685-D1DE-7048-93B1-57D0C89849D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Ch16 Statistics Booklet as Template</Template>
  <TotalTime>43679</TotalTime>
  <Words>145</Words>
  <Application>Microsoft Office PowerPoint</Application>
  <PresentationFormat>A4 Paper (210x297 mm)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 DARLING</vt:lpstr>
      <vt:lpstr>Calibri</vt:lpstr>
      <vt:lpstr>Cambria Math</vt:lpstr>
      <vt:lpstr>Gill Sans MT</vt:lpstr>
      <vt:lpstr>Verdana</vt:lpstr>
      <vt:lpstr>Wingdings 2</vt:lpstr>
      <vt:lpstr>Solstice Faded</vt:lpstr>
      <vt:lpstr>Teacher instructions</vt:lpstr>
      <vt:lpstr>Lie-On-The-Line Snap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Ranieri</dc:creator>
  <cp:lastModifiedBy>Thomas Ranieri</cp:lastModifiedBy>
  <cp:revision>1287</cp:revision>
  <cp:lastPrinted>2017-06-06T04:36:49Z</cp:lastPrinted>
  <dcterms:created xsi:type="dcterms:W3CDTF">2017-01-23T05:26:49Z</dcterms:created>
  <dcterms:modified xsi:type="dcterms:W3CDTF">2021-07-07T22:57:36Z</dcterms:modified>
</cp:coreProperties>
</file>