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3" autoAdjust="0"/>
    <p:restoredTop sz="94660"/>
  </p:normalViewPr>
  <p:slideViewPr>
    <p:cSldViewPr snapToGrid="0">
      <p:cViewPr varScale="1">
        <p:scale>
          <a:sx n="88" d="100"/>
          <a:sy n="88" d="100"/>
        </p:scale>
        <p:origin x="76" y="8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mas Ranieri" userId="33b5a33c-053f-4ccb-baa3-2531bc4fd6ce" providerId="ADAL" clId="{918E6B40-7A47-4B19-8838-A7D9608703E4}"/>
    <pc:docChg chg="delSld">
      <pc:chgData name="Thomas Ranieri" userId="33b5a33c-053f-4ccb-baa3-2531bc4fd6ce" providerId="ADAL" clId="{918E6B40-7A47-4B19-8838-A7D9608703E4}" dt="2021-07-15T03:37:55.539" v="1" actId="47"/>
      <pc:docMkLst>
        <pc:docMk/>
      </pc:docMkLst>
      <pc:sldChg chg="del">
        <pc:chgData name="Thomas Ranieri" userId="33b5a33c-053f-4ccb-baa3-2531bc4fd6ce" providerId="ADAL" clId="{918E6B40-7A47-4B19-8838-A7D9608703E4}" dt="2021-07-15T03:37:55.539" v="1" actId="47"/>
        <pc:sldMkLst>
          <pc:docMk/>
          <pc:sldMk cId="3190120545" sldId="256"/>
        </pc:sldMkLst>
      </pc:sldChg>
      <pc:sldChg chg="del">
        <pc:chgData name="Thomas Ranieri" userId="33b5a33c-053f-4ccb-baa3-2531bc4fd6ce" providerId="ADAL" clId="{918E6B40-7A47-4B19-8838-A7D9608703E4}" dt="2021-07-15T03:37:55.109" v="0" actId="47"/>
        <pc:sldMkLst>
          <pc:docMk/>
          <pc:sldMk cId="1410637983" sldId="259"/>
        </pc:sldMkLst>
      </pc:sldChg>
      <pc:sldChg chg="del">
        <pc:chgData name="Thomas Ranieri" userId="33b5a33c-053f-4ccb-baa3-2531bc4fd6ce" providerId="ADAL" clId="{918E6B40-7A47-4B19-8838-A7D9608703E4}" dt="2021-07-15T03:37:55.109" v="0" actId="47"/>
        <pc:sldMkLst>
          <pc:docMk/>
          <pc:sldMk cId="49910231" sldId="272"/>
        </pc:sldMkLst>
      </pc:sldChg>
      <pc:sldChg chg="del">
        <pc:chgData name="Thomas Ranieri" userId="33b5a33c-053f-4ccb-baa3-2531bc4fd6ce" providerId="ADAL" clId="{918E6B40-7A47-4B19-8838-A7D9608703E4}" dt="2021-07-15T03:37:55.109" v="0" actId="47"/>
        <pc:sldMkLst>
          <pc:docMk/>
          <pc:sldMk cId="918690563" sldId="273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910080" y="359898"/>
            <a:ext cx="987552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910080" y="1850064"/>
            <a:ext cx="9875520" cy="1752600"/>
          </a:xfrm>
        </p:spPr>
        <p:txBody>
          <a:bodyPr tIns="0"/>
          <a:lstStyle>
            <a:lvl1pPr marL="32918" indent="0" algn="l">
              <a:buNone/>
              <a:defRPr sz="312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548640" indent="0" algn="ctr">
              <a:buNone/>
            </a:lvl2pPr>
            <a:lvl3pPr marL="1097280" indent="0" algn="ctr">
              <a:buNone/>
            </a:lvl3pPr>
            <a:lvl4pPr marL="1645920" indent="0" algn="ctr">
              <a:buNone/>
            </a:lvl4pPr>
            <a:lvl5pPr marL="2194560" indent="0" algn="ctr">
              <a:buNone/>
            </a:lvl5pPr>
            <a:lvl6pPr marL="2743200" indent="0" algn="ctr">
              <a:buNone/>
            </a:lvl6pPr>
            <a:lvl7pPr marL="3291840" indent="0" algn="ctr">
              <a:buNone/>
            </a:lvl7pPr>
            <a:lvl8pPr marL="3840480" indent="0" algn="ctr">
              <a:buNone/>
            </a:lvl8pPr>
            <a:lvl9pPr marL="438912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4230-4A70-4BEE-B7F4-2A9EFD286CD9}" type="datetimeFigureOut">
              <a:rPr lang="en-AU" smtClean="0"/>
              <a:t>15/07/2021</a:t>
            </a:fld>
            <a:endParaRPr lang="en-AU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A7E30-A13A-486D-8319-8EB376B2EE3A}" type="slidenum">
              <a:rPr lang="en-AU" smtClean="0"/>
              <a:t>‹#›</a:t>
            </a:fld>
            <a:endParaRPr lang="en-AU"/>
          </a:p>
        </p:txBody>
      </p:sp>
      <p:sp>
        <p:nvSpPr>
          <p:cNvPr id="8" name="Oval 7"/>
          <p:cNvSpPr/>
          <p:nvPr/>
        </p:nvSpPr>
        <p:spPr>
          <a:xfrm>
            <a:off x="1228577" y="1413802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sz="2160"/>
          </a:p>
        </p:txBody>
      </p:sp>
      <p:sp>
        <p:nvSpPr>
          <p:cNvPr id="9" name="Oval 8"/>
          <p:cNvSpPr/>
          <p:nvPr/>
        </p:nvSpPr>
        <p:spPr>
          <a:xfrm>
            <a:off x="1542901" y="1345016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sz="2160"/>
          </a:p>
        </p:txBody>
      </p:sp>
    </p:spTree>
    <p:extLst>
      <p:ext uri="{BB962C8B-B14F-4D97-AF65-F5344CB8AC3E}">
        <p14:creationId xmlns:p14="http://schemas.microsoft.com/office/powerpoint/2010/main" val="3271615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4230-4A70-4BEE-B7F4-2A9EFD286CD9}" type="datetimeFigureOut">
              <a:rPr lang="en-AU" smtClean="0"/>
              <a:t>15/07/2021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A7E30-A13A-486D-8319-8EB376B2EE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86360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4000" y="274640"/>
            <a:ext cx="24384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0" y="274641"/>
            <a:ext cx="7416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4230-4A70-4BEE-B7F4-2A9EFD286CD9}" type="datetimeFigureOut">
              <a:rPr lang="en-AU" smtClean="0"/>
              <a:t>15/07/2021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A7E30-A13A-486D-8319-8EB376B2EE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17403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4230-4A70-4BEE-B7F4-2A9EFD286CD9}" type="datetimeFigureOut">
              <a:rPr lang="en-AU" smtClean="0"/>
              <a:t>15/07/2021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A7E30-A13A-486D-8319-8EB376B2EE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8882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043853" y="-53"/>
            <a:ext cx="9144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16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7856" y="2600324"/>
            <a:ext cx="8534400" cy="2286000"/>
          </a:xfrm>
        </p:spPr>
        <p:txBody>
          <a:bodyPr anchor="t"/>
          <a:lstStyle>
            <a:lvl1pPr algn="l">
              <a:lnSpc>
                <a:spcPts val="5400"/>
              </a:lnSpc>
              <a:buNone/>
              <a:defRPr sz="4800" b="1" cap="all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37856" y="1066800"/>
            <a:ext cx="8534400" cy="1509712"/>
          </a:xfrm>
        </p:spPr>
        <p:txBody>
          <a:bodyPr anchor="b"/>
          <a:lstStyle>
            <a:lvl1pPr marL="21946" indent="0">
              <a:lnSpc>
                <a:spcPts val="2760"/>
              </a:lnSpc>
              <a:spcBef>
                <a:spcPts val="0"/>
              </a:spcBef>
              <a:buNone/>
              <a:defRPr sz="24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4230-4A70-4BEE-B7F4-2A9EFD286CD9}" type="datetimeFigureOut">
              <a:rPr lang="en-AU" smtClean="0"/>
              <a:t>15/07/2021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A7E30-A13A-486D-8319-8EB376B2EE3A}" type="slidenum">
              <a:rPr lang="en-AU" smtClean="0"/>
              <a:t>‹#›</a:t>
            </a:fld>
            <a:endParaRPr lang="en-AU"/>
          </a:p>
        </p:txBody>
      </p:sp>
      <p:sp>
        <p:nvSpPr>
          <p:cNvPr id="10" name="Rectangle 9"/>
          <p:cNvSpPr/>
          <p:nvPr/>
        </p:nvSpPr>
        <p:spPr bwMode="invGray">
          <a:xfrm>
            <a:off x="3048000" y="1"/>
            <a:ext cx="1016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160"/>
          </a:p>
        </p:txBody>
      </p:sp>
      <p:sp>
        <p:nvSpPr>
          <p:cNvPr id="8" name="Oval 7"/>
          <p:cNvSpPr/>
          <p:nvPr/>
        </p:nvSpPr>
        <p:spPr>
          <a:xfrm>
            <a:off x="2896428" y="2814656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sz="2160"/>
          </a:p>
        </p:txBody>
      </p:sp>
      <p:sp>
        <p:nvSpPr>
          <p:cNvPr id="9" name="Oval 8"/>
          <p:cNvSpPr/>
          <p:nvPr/>
        </p:nvSpPr>
        <p:spPr>
          <a:xfrm>
            <a:off x="3210752" y="2745870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sz="2160"/>
          </a:p>
        </p:txBody>
      </p:sp>
    </p:spTree>
    <p:extLst>
      <p:ext uri="{BB962C8B-B14F-4D97-AF65-F5344CB8AC3E}">
        <p14:creationId xmlns:p14="http://schemas.microsoft.com/office/powerpoint/2010/main" val="3972628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14144" y="1524000"/>
            <a:ext cx="4876800" cy="4663440"/>
          </a:xfrm>
        </p:spPr>
        <p:txBody>
          <a:bodyPr/>
          <a:lstStyle>
            <a:lvl1pPr>
              <a:defRPr sz="3360"/>
            </a:lvl1pPr>
            <a:lvl2pPr>
              <a:defRPr sz="2880"/>
            </a:lvl2pPr>
            <a:lvl3pPr>
              <a:defRPr sz="2400"/>
            </a:lvl3pPr>
            <a:lvl4pPr>
              <a:defRPr sz="2160"/>
            </a:lvl4pPr>
            <a:lvl5pPr>
              <a:defRPr sz="2160"/>
            </a:lvl5pPr>
            <a:extLst/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34784" y="1524000"/>
            <a:ext cx="4876800" cy="4663440"/>
          </a:xfrm>
        </p:spPr>
        <p:txBody>
          <a:bodyPr/>
          <a:lstStyle>
            <a:lvl1pPr>
              <a:defRPr sz="3360"/>
            </a:lvl1pPr>
            <a:lvl2pPr>
              <a:defRPr sz="2880"/>
            </a:lvl2pPr>
            <a:lvl3pPr>
              <a:defRPr sz="2400"/>
            </a:lvl3pPr>
            <a:lvl4pPr>
              <a:defRPr sz="2160"/>
            </a:lvl4pPr>
            <a:lvl5pPr>
              <a:defRPr sz="2160"/>
            </a:lvl5pPr>
            <a:extLst/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4230-4A70-4BEE-B7F4-2A9EFD286CD9}" type="datetimeFigureOut">
              <a:rPr lang="en-AU" smtClean="0"/>
              <a:t>15/07/2021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A7E30-A13A-486D-8319-8EB376B2EE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833770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160336"/>
            <a:ext cx="10972800" cy="1143000"/>
          </a:xfrm>
        </p:spPr>
        <p:txBody>
          <a:bodyPr anchor="ctr"/>
          <a:lstStyle>
            <a:lvl1pPr algn="ctr">
              <a:defRPr sz="54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76810" indent="0" algn="l">
              <a:lnSpc>
                <a:spcPct val="100000"/>
              </a:lnSpc>
              <a:spcBef>
                <a:spcPts val="120"/>
              </a:spcBef>
              <a:buNone/>
              <a:defRPr sz="2280" b="0">
                <a:solidFill>
                  <a:schemeClr val="tx1"/>
                </a:solidFill>
              </a:defRPr>
            </a:lvl1pPr>
            <a:lvl2pPr>
              <a:buNone/>
              <a:defRPr sz="2400" b="1"/>
            </a:lvl2pPr>
            <a:lvl3pPr>
              <a:buNone/>
              <a:defRPr sz="2160" b="1"/>
            </a:lvl3pPr>
            <a:lvl4pPr>
              <a:buNone/>
              <a:defRPr sz="1920" b="1"/>
            </a:lvl4pPr>
            <a:lvl5pPr>
              <a:buNone/>
              <a:defRPr sz="1920" b="1"/>
            </a:lvl5pPr>
            <a:extLst/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21792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76810" indent="0" algn="l">
              <a:lnSpc>
                <a:spcPct val="100000"/>
              </a:lnSpc>
              <a:spcBef>
                <a:spcPts val="120"/>
              </a:spcBef>
              <a:buNone/>
              <a:defRPr sz="2280" b="0">
                <a:solidFill>
                  <a:schemeClr val="tx1"/>
                </a:solidFill>
              </a:defRPr>
            </a:lvl1pPr>
            <a:lvl2pPr>
              <a:buNone/>
              <a:defRPr sz="2400" b="1"/>
            </a:lvl2pPr>
            <a:lvl3pPr>
              <a:buNone/>
              <a:defRPr sz="2160" b="1"/>
            </a:lvl3pPr>
            <a:lvl4pPr>
              <a:buNone/>
              <a:defRPr sz="1920" b="1"/>
            </a:lvl4pPr>
            <a:lvl5pPr>
              <a:buNone/>
              <a:defRPr sz="1920" b="1"/>
            </a:lvl5pPr>
            <a:extLst/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471830" indent="-329184">
              <a:lnSpc>
                <a:spcPct val="100000"/>
              </a:lnSpc>
              <a:spcBef>
                <a:spcPts val="840"/>
              </a:spcBef>
              <a:defRPr sz="2880"/>
            </a:lvl1pPr>
            <a:lvl2pPr>
              <a:lnSpc>
                <a:spcPct val="100000"/>
              </a:lnSpc>
              <a:spcBef>
                <a:spcPts val="840"/>
              </a:spcBef>
              <a:defRPr sz="2400"/>
            </a:lvl2pPr>
            <a:lvl3pPr>
              <a:lnSpc>
                <a:spcPct val="100000"/>
              </a:lnSpc>
              <a:spcBef>
                <a:spcPts val="840"/>
              </a:spcBef>
              <a:defRPr sz="2160"/>
            </a:lvl3pPr>
            <a:lvl4pPr>
              <a:lnSpc>
                <a:spcPct val="100000"/>
              </a:lnSpc>
              <a:spcBef>
                <a:spcPts val="840"/>
              </a:spcBef>
              <a:defRPr sz="1920"/>
            </a:lvl4pPr>
            <a:lvl5pPr>
              <a:lnSpc>
                <a:spcPct val="100000"/>
              </a:lnSpc>
              <a:spcBef>
                <a:spcPts val="840"/>
              </a:spcBef>
              <a:defRPr sz="1920"/>
            </a:lvl5pPr>
            <a:extLst/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471830" indent="-329184">
              <a:lnSpc>
                <a:spcPct val="100000"/>
              </a:lnSpc>
              <a:spcBef>
                <a:spcPts val="840"/>
              </a:spcBef>
              <a:defRPr sz="2880"/>
            </a:lvl1pPr>
            <a:lvl2pPr>
              <a:lnSpc>
                <a:spcPct val="100000"/>
              </a:lnSpc>
              <a:spcBef>
                <a:spcPts val="840"/>
              </a:spcBef>
              <a:defRPr sz="2400"/>
            </a:lvl2pPr>
            <a:lvl3pPr>
              <a:lnSpc>
                <a:spcPct val="100000"/>
              </a:lnSpc>
              <a:spcBef>
                <a:spcPts val="840"/>
              </a:spcBef>
              <a:defRPr sz="2160"/>
            </a:lvl3pPr>
            <a:lvl4pPr>
              <a:lnSpc>
                <a:spcPct val="100000"/>
              </a:lnSpc>
              <a:spcBef>
                <a:spcPts val="840"/>
              </a:spcBef>
              <a:defRPr sz="1920"/>
            </a:lvl4pPr>
            <a:lvl5pPr>
              <a:lnSpc>
                <a:spcPct val="100000"/>
              </a:lnSpc>
              <a:spcBef>
                <a:spcPts val="840"/>
              </a:spcBef>
              <a:defRPr sz="1920"/>
            </a:lvl5pPr>
            <a:extLst/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4230-4A70-4BEE-B7F4-2A9EFD286CD9}" type="datetimeFigureOut">
              <a:rPr lang="en-AU" smtClean="0"/>
              <a:t>15/07/2021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A7E30-A13A-486D-8319-8EB376B2EE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91786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 anchor="ctr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4230-4A70-4BEE-B7F4-2A9EFD286CD9}" type="datetimeFigureOut">
              <a:rPr lang="en-AU" smtClean="0"/>
              <a:t>15/07/2021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A7E30-A13A-486D-8319-8EB376B2EE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447708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353312" y="0"/>
            <a:ext cx="10838688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16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4230-4A70-4BEE-B7F4-2A9EFD286CD9}" type="datetimeFigureOut">
              <a:rPr lang="en-AU" smtClean="0"/>
              <a:t>15/07/2021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A7E30-A13A-486D-8319-8EB376B2EE3A}" type="slidenum">
              <a:rPr lang="en-AU" smtClean="0"/>
              <a:t>‹#›</a:t>
            </a:fld>
            <a:endParaRPr lang="en-AU"/>
          </a:p>
        </p:txBody>
      </p:sp>
      <p:sp>
        <p:nvSpPr>
          <p:cNvPr id="6" name="Rectangle 5"/>
          <p:cNvSpPr/>
          <p:nvPr/>
        </p:nvSpPr>
        <p:spPr bwMode="invGray">
          <a:xfrm>
            <a:off x="1353312" y="-53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160"/>
          </a:p>
        </p:txBody>
      </p:sp>
    </p:spTree>
    <p:extLst>
      <p:ext uri="{BB962C8B-B14F-4D97-AF65-F5344CB8AC3E}">
        <p14:creationId xmlns:p14="http://schemas.microsoft.com/office/powerpoint/2010/main" val="2791892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16778"/>
            <a:ext cx="508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400"/>
              </a:lnSpc>
              <a:buNone/>
              <a:defRPr sz="2640" b="1" cap="all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406964"/>
            <a:ext cx="5080000" cy="698500"/>
          </a:xfrm>
        </p:spPr>
        <p:txBody>
          <a:bodyPr/>
          <a:lstStyle>
            <a:lvl1pPr marL="54864" indent="0">
              <a:lnSpc>
                <a:spcPct val="100000"/>
              </a:lnSpc>
              <a:spcBef>
                <a:spcPts val="0"/>
              </a:spcBef>
              <a:buNone/>
              <a:defRPr sz="1680"/>
            </a:lvl1pPr>
            <a:lvl2pPr>
              <a:buNone/>
              <a:defRPr sz="1440"/>
            </a:lvl2pPr>
            <a:lvl3pPr>
              <a:buNone/>
              <a:defRPr sz="1200"/>
            </a:lvl3pPr>
            <a:lvl4pPr>
              <a:buNone/>
              <a:defRPr sz="1080"/>
            </a:lvl4pPr>
            <a:lvl5pPr>
              <a:buNone/>
              <a:defRPr sz="1080"/>
            </a:lvl5pPr>
            <a:extLst/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09600" y="2133600"/>
            <a:ext cx="10871200" cy="3992563"/>
          </a:xfr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extLst/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4230-4A70-4BEE-B7F4-2A9EFD286CD9}" type="datetimeFigureOut">
              <a:rPr lang="en-AU" smtClean="0"/>
              <a:t>15/07/2021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A7E30-A13A-486D-8319-8EB376B2EE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53552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49195" y="1066800"/>
            <a:ext cx="3657600" cy="1981200"/>
          </a:xfrm>
        </p:spPr>
        <p:txBody>
          <a:bodyPr anchor="b">
            <a:noAutofit/>
          </a:bodyPr>
          <a:lstStyle>
            <a:lvl1pPr algn="l">
              <a:buNone/>
              <a:defRPr sz="2520" b="1"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4230-4A70-4BEE-B7F4-2A9EFD286CD9}" type="datetimeFigureOut">
              <a:rPr lang="en-AU" smtClean="0"/>
              <a:t>15/07/2021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A7E30-A13A-486D-8319-8EB376B2EE3A}" type="slidenum">
              <a:rPr lang="en-AU" smtClean="0"/>
              <a:t>‹#›</a:t>
            </a:fld>
            <a:endParaRPr lang="en-AU"/>
          </a:p>
        </p:txBody>
      </p:sp>
      <p:sp>
        <p:nvSpPr>
          <p:cNvPr id="8" name="Rectangle 7"/>
          <p:cNvSpPr/>
          <p:nvPr/>
        </p:nvSpPr>
        <p:spPr>
          <a:xfrm>
            <a:off x="1016000" y="1066800"/>
            <a:ext cx="6096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109728" tIns="329184" rtlCol="0" anchor="t">
            <a:normAutofit/>
          </a:bodyPr>
          <a:lstStyle/>
          <a:p>
            <a:pPr marL="0" indent="-340157" algn="l" rtl="0" eaLnBrk="1" latinLnBrk="0" hangingPunct="1">
              <a:lnSpc>
                <a:spcPts val="3600"/>
              </a:lnSpc>
              <a:spcBef>
                <a:spcPts val="72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84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17600" y="1143004"/>
            <a:ext cx="58928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marL="0" indent="0" algn="l" eaLnBrk="1" latinLnBrk="0" hangingPunct="1">
              <a:buNone/>
              <a:defRPr sz="3840"/>
            </a:lvl1pPr>
            <a:extLst/>
          </a:lstStyle>
          <a:p>
            <a:pPr marL="0" algn="l" eaLnBrk="1" latinLnBrk="0" hangingPunct="1"/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9" name="Process 8"/>
          <p:cNvSpPr/>
          <p:nvPr/>
        </p:nvSpPr>
        <p:spPr>
          <a:xfrm rot="19468671">
            <a:off x="528967" y="954341"/>
            <a:ext cx="9144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160"/>
          </a:p>
        </p:txBody>
      </p:sp>
      <p:sp>
        <p:nvSpPr>
          <p:cNvPr id="10" name="Process 9"/>
          <p:cNvSpPr/>
          <p:nvPr/>
        </p:nvSpPr>
        <p:spPr>
          <a:xfrm rot="2103354" flipH="1">
            <a:off x="6671556" y="936786"/>
            <a:ext cx="865632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16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7600" y="4800600"/>
            <a:ext cx="5892800" cy="762000"/>
          </a:xfrm>
        </p:spPr>
        <p:txBody>
          <a:bodyPr anchor="ctr"/>
          <a:lstStyle>
            <a:lvl1pPr marL="0" indent="0" algn="l">
              <a:lnSpc>
                <a:spcPts val="1920"/>
              </a:lnSpc>
              <a:spcBef>
                <a:spcPts val="0"/>
              </a:spcBef>
              <a:buNone/>
              <a:defRPr sz="1680">
                <a:solidFill>
                  <a:srgbClr val="777777"/>
                </a:solidFill>
              </a:defRPr>
            </a:lvl1pPr>
            <a:lvl2pPr>
              <a:defRPr sz="1440"/>
            </a:lvl2pPr>
            <a:lvl3pPr>
              <a:defRPr sz="1200"/>
            </a:lvl3pPr>
            <a:lvl4pPr>
              <a:defRPr sz="1080"/>
            </a:lvl4pPr>
            <a:lvl5pPr>
              <a:defRPr sz="1080"/>
            </a:lvl5pPr>
            <a:extLst/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44556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1087902" y="-815922"/>
            <a:ext cx="2185183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160"/>
          </a:p>
        </p:txBody>
      </p:sp>
      <p:sp>
        <p:nvSpPr>
          <p:cNvPr id="8" name="Oval 7"/>
          <p:cNvSpPr/>
          <p:nvPr/>
        </p:nvSpPr>
        <p:spPr>
          <a:xfrm>
            <a:off x="225090" y="21102"/>
            <a:ext cx="2269588" cy="1702192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160"/>
          </a:p>
        </p:txBody>
      </p:sp>
      <p:sp>
        <p:nvSpPr>
          <p:cNvPr id="11" name="Donut 10"/>
          <p:cNvSpPr/>
          <p:nvPr/>
        </p:nvSpPr>
        <p:spPr>
          <a:xfrm rot="2315675">
            <a:off x="243843" y="1055078"/>
            <a:ext cx="1500956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160"/>
          </a:p>
        </p:txBody>
      </p:sp>
      <p:sp>
        <p:nvSpPr>
          <p:cNvPr id="12" name="Rectangle 11"/>
          <p:cNvSpPr/>
          <p:nvPr/>
        </p:nvSpPr>
        <p:spPr>
          <a:xfrm>
            <a:off x="1350499" y="-53"/>
            <a:ext cx="10841503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160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914144" y="274638"/>
            <a:ext cx="999744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914144" y="1447800"/>
            <a:ext cx="999744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4775200" y="6305551"/>
            <a:ext cx="28448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44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0E1C4230-4A70-4BEE-B7F4-2A9EFD286CD9}" type="datetimeFigureOut">
              <a:rPr lang="en-AU" smtClean="0"/>
              <a:t>15/07/2021</a:t>
            </a:fld>
            <a:endParaRPr lang="en-A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7620000" y="6305551"/>
            <a:ext cx="38608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44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A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11484864" y="6305551"/>
            <a:ext cx="6096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44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08CA7E30-A13A-486D-8319-8EB376B2EE3A}" type="slidenum">
              <a:rPr lang="en-AU" smtClean="0"/>
              <a:t>‹#›</a:t>
            </a:fld>
            <a:endParaRPr lang="en-AU"/>
          </a:p>
        </p:txBody>
      </p:sp>
      <p:sp>
        <p:nvSpPr>
          <p:cNvPr id="15" name="Rectangle 14"/>
          <p:cNvSpPr/>
          <p:nvPr/>
        </p:nvSpPr>
        <p:spPr bwMode="invGray">
          <a:xfrm>
            <a:off x="1353312" y="-53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160"/>
          </a:p>
        </p:txBody>
      </p:sp>
      <p:sp>
        <p:nvSpPr>
          <p:cNvPr id="2" name="Rectangle 1"/>
          <p:cNvSpPr/>
          <p:nvPr/>
        </p:nvSpPr>
        <p:spPr>
          <a:xfrm>
            <a:off x="0" y="-53"/>
            <a:ext cx="1350499" cy="6858054"/>
          </a:xfrm>
          <a:prstGeom prst="rect">
            <a:avLst/>
          </a:prstGeom>
          <a:gradFill flip="none" rotWithShape="1">
            <a:gsLst>
              <a:gs pos="100000">
                <a:schemeClr val="lt1"/>
              </a:gs>
              <a:gs pos="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</p:spTree>
    <p:extLst>
      <p:ext uri="{BB962C8B-B14F-4D97-AF65-F5344CB8AC3E}">
        <p14:creationId xmlns:p14="http://schemas.microsoft.com/office/powerpoint/2010/main" val="3890618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16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438912" indent="-340157" algn="l" rtl="0" eaLnBrk="1" latinLnBrk="0" hangingPunct="1">
        <a:lnSpc>
          <a:spcPct val="100000"/>
        </a:lnSpc>
        <a:spcBef>
          <a:spcPts val="720"/>
        </a:spcBef>
        <a:buClr>
          <a:schemeClr val="accent1"/>
        </a:buClr>
        <a:buSzPct val="80000"/>
        <a:buFont typeface="Wingdings 2"/>
        <a:buChar char=""/>
        <a:defRPr kumimoji="0" sz="3840" kern="1200">
          <a:solidFill>
            <a:schemeClr val="tx1"/>
          </a:solidFill>
          <a:latin typeface="+mn-lt"/>
          <a:ea typeface="+mn-ea"/>
          <a:cs typeface="+mn-cs"/>
        </a:defRPr>
      </a:lvl1pPr>
      <a:lvl2pPr marL="768096" indent="-285293" algn="l" rtl="0" eaLnBrk="1" latinLnBrk="0" hangingPunct="1">
        <a:lnSpc>
          <a:spcPct val="100000"/>
        </a:lnSpc>
        <a:spcBef>
          <a:spcPts val="660"/>
        </a:spcBef>
        <a:buClr>
          <a:schemeClr val="accent1"/>
        </a:buClr>
        <a:buFont typeface="Verdana"/>
        <a:buChar char="◦"/>
        <a:defRPr kumimoji="0"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064362" indent="-27432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880" kern="1200">
          <a:solidFill>
            <a:schemeClr val="tx1"/>
          </a:solidFill>
          <a:latin typeface="+mn-lt"/>
          <a:ea typeface="+mn-ea"/>
          <a:cs typeface="+mn-cs"/>
        </a:defRPr>
      </a:lvl3pPr>
      <a:lvl4pPr marL="1316736" indent="-208483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8138" indent="-219456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1810512" indent="-219456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2062886" indent="-219456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2304288" indent="-219456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2556662" indent="-219456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5D728B-1372-4E36-8009-1EE3BC8440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Going On and On and 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170EE8-408E-4F8D-A146-2556B2BA82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8420" y="1632465"/>
            <a:ext cx="4491556" cy="4695851"/>
          </a:xfrm>
        </p:spPr>
        <p:txBody>
          <a:bodyPr>
            <a:normAutofit fontScale="92500" lnSpcReduction="20000"/>
          </a:bodyPr>
          <a:lstStyle/>
          <a:p>
            <a:r>
              <a:rPr lang="en-AU" sz="3200" dirty="0"/>
              <a:t>Sort the cards into four piles</a:t>
            </a:r>
          </a:p>
          <a:p>
            <a:r>
              <a:rPr lang="en-AU" sz="3200" dirty="0"/>
              <a:t>Talk with your partner – you need to </a:t>
            </a:r>
            <a:r>
              <a:rPr lang="en-AU" sz="3200" b="1" dirty="0"/>
              <a:t>state</a:t>
            </a:r>
            <a:r>
              <a:rPr lang="en-AU" sz="3200" dirty="0"/>
              <a:t> and </a:t>
            </a:r>
            <a:r>
              <a:rPr lang="en-AU" sz="3200" b="1" dirty="0"/>
              <a:t>justify</a:t>
            </a:r>
            <a:r>
              <a:rPr lang="en-AU" sz="3200" dirty="0"/>
              <a:t> your decisions.</a:t>
            </a:r>
          </a:p>
          <a:p>
            <a:r>
              <a:rPr lang="en-AU" sz="3200" dirty="0"/>
              <a:t>Do you notice any trends or patterns?</a:t>
            </a:r>
          </a:p>
          <a:p>
            <a:r>
              <a:rPr lang="en-AU" sz="3200" dirty="0"/>
              <a:t>Can you create new red numbers?</a:t>
            </a:r>
          </a:p>
          <a:p>
            <a:r>
              <a:rPr lang="en-AU" sz="3200" dirty="0"/>
              <a:t>Can you create new green numbers?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27A10B8B-506D-4600-BCA0-5A5C5AB1194A}"/>
              </a:ext>
            </a:extLst>
          </p:cNvPr>
          <p:cNvSpPr/>
          <p:nvPr/>
        </p:nvSpPr>
        <p:spPr>
          <a:xfrm>
            <a:off x="6371401" y="4235898"/>
            <a:ext cx="2221111" cy="2422327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AU" sz="1950" b="1" dirty="0"/>
              <a:t>Numbers that go on forever, but have no repeating pattern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3A84A507-D407-4AB0-B196-30636B4C068A}"/>
              </a:ext>
            </a:extLst>
          </p:cNvPr>
          <p:cNvSpPr/>
          <p:nvPr/>
        </p:nvSpPr>
        <p:spPr>
          <a:xfrm>
            <a:off x="8810618" y="1461847"/>
            <a:ext cx="2221111" cy="2422327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AU" sz="1950" b="1" dirty="0">
                <a:solidFill>
                  <a:schemeClr val="tx1"/>
                </a:solidFill>
              </a:rPr>
              <a:t>Numbers that go on forever, and repeat</a:t>
            </a:r>
          </a:p>
          <a:p>
            <a:pPr marL="0" lvl="1"/>
            <a:r>
              <a:rPr lang="en-AU" sz="1463" dirty="0" err="1">
                <a:solidFill>
                  <a:schemeClr val="tx1"/>
                </a:solidFill>
              </a:rPr>
              <a:t>eg</a:t>
            </a:r>
            <a:r>
              <a:rPr lang="en-AU" sz="1463" dirty="0">
                <a:solidFill>
                  <a:schemeClr val="tx1"/>
                </a:solidFill>
              </a:rPr>
              <a:t>: </a:t>
            </a:r>
            <a:r>
              <a:rPr lang="en-AU" sz="2925" dirty="0">
                <a:solidFill>
                  <a:schemeClr val="tx1"/>
                </a:solidFill>
              </a:rPr>
              <a:t>3</a:t>
            </a:r>
            <a:r>
              <a:rPr lang="en-AU" sz="1463" dirty="0">
                <a:solidFill>
                  <a:schemeClr val="tx1"/>
                </a:solidFill>
              </a:rPr>
              <a:t>.</a:t>
            </a:r>
            <a:r>
              <a:rPr lang="en-AU" sz="2600" dirty="0">
                <a:solidFill>
                  <a:schemeClr val="tx1"/>
                </a:solidFill>
              </a:rPr>
              <a:t>3</a:t>
            </a:r>
            <a:r>
              <a:rPr lang="en-AU" sz="2275" dirty="0">
                <a:solidFill>
                  <a:schemeClr val="tx1"/>
                </a:solidFill>
              </a:rPr>
              <a:t>3</a:t>
            </a:r>
            <a:r>
              <a:rPr lang="en-AU" sz="1950" dirty="0">
                <a:solidFill>
                  <a:schemeClr val="tx1"/>
                </a:solidFill>
              </a:rPr>
              <a:t>3</a:t>
            </a:r>
            <a:r>
              <a:rPr lang="en-AU" sz="1625" dirty="0">
                <a:solidFill>
                  <a:schemeClr val="tx1"/>
                </a:solidFill>
              </a:rPr>
              <a:t>3</a:t>
            </a:r>
            <a:r>
              <a:rPr lang="en-AU" sz="1463" dirty="0">
                <a:solidFill>
                  <a:schemeClr val="tx1"/>
                </a:solidFill>
              </a:rPr>
              <a:t>3</a:t>
            </a:r>
            <a:r>
              <a:rPr lang="en-AU" sz="1300" dirty="0">
                <a:solidFill>
                  <a:schemeClr val="tx1"/>
                </a:solidFill>
              </a:rPr>
              <a:t>3</a:t>
            </a:r>
            <a:r>
              <a:rPr lang="en-AU" sz="1138" dirty="0">
                <a:solidFill>
                  <a:schemeClr val="tx1"/>
                </a:solidFill>
              </a:rPr>
              <a:t>3</a:t>
            </a:r>
            <a:r>
              <a:rPr lang="en-AU" sz="975" dirty="0">
                <a:solidFill>
                  <a:schemeClr val="tx1"/>
                </a:solidFill>
              </a:rPr>
              <a:t>3</a:t>
            </a:r>
            <a:r>
              <a:rPr lang="en-AU" sz="894" dirty="0">
                <a:solidFill>
                  <a:schemeClr val="tx1"/>
                </a:solidFill>
              </a:rPr>
              <a:t>3</a:t>
            </a:r>
            <a:r>
              <a:rPr lang="en-AU" sz="853" dirty="0">
                <a:solidFill>
                  <a:schemeClr val="tx1"/>
                </a:solidFill>
              </a:rPr>
              <a:t>3</a:t>
            </a:r>
            <a:r>
              <a:rPr lang="en-AU" sz="813" dirty="0">
                <a:solidFill>
                  <a:schemeClr val="tx1"/>
                </a:solidFill>
              </a:rPr>
              <a:t>3</a:t>
            </a:r>
            <a:r>
              <a:rPr lang="en-AU" sz="731" dirty="0">
                <a:solidFill>
                  <a:schemeClr val="tx1"/>
                </a:solidFill>
              </a:rPr>
              <a:t>3</a:t>
            </a:r>
            <a:r>
              <a:rPr lang="en-AU" sz="650" dirty="0">
                <a:solidFill>
                  <a:schemeClr val="tx1"/>
                </a:solidFill>
              </a:rPr>
              <a:t>3</a:t>
            </a:r>
            <a:r>
              <a:rPr lang="en-AU" sz="569" dirty="0">
                <a:solidFill>
                  <a:schemeClr val="tx1"/>
                </a:solidFill>
              </a:rPr>
              <a:t>3… </a:t>
            </a:r>
            <a:r>
              <a:rPr lang="en-AU" sz="1463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A73A118-8E23-4C11-9CBD-DBBE4C372B9B}"/>
              </a:ext>
            </a:extLst>
          </p:cNvPr>
          <p:cNvSpPr/>
          <p:nvPr/>
        </p:nvSpPr>
        <p:spPr>
          <a:xfrm>
            <a:off x="6323578" y="1461847"/>
            <a:ext cx="2221111" cy="2422327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AU" sz="1950" b="1" dirty="0"/>
              <a:t>Integers</a:t>
            </a:r>
            <a:endParaRPr lang="en-AU" sz="1463" b="1" dirty="0"/>
          </a:p>
          <a:p>
            <a:pPr marL="0" lvl="1" algn="ctr"/>
            <a:r>
              <a:rPr lang="en-AU" sz="1463" dirty="0"/>
              <a:t>These are whole numbers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90749B8-7C52-497B-A2A9-41A7693C77D6}"/>
              </a:ext>
            </a:extLst>
          </p:cNvPr>
          <p:cNvSpPr/>
          <p:nvPr/>
        </p:nvSpPr>
        <p:spPr>
          <a:xfrm>
            <a:off x="8760179" y="4235898"/>
            <a:ext cx="2221111" cy="2422327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AU" sz="1950" b="1" dirty="0">
                <a:solidFill>
                  <a:schemeClr val="tx1"/>
                </a:solidFill>
              </a:rPr>
              <a:t> Numbers that aren’t integers, but don’t go on forever.</a:t>
            </a:r>
            <a:endParaRPr lang="en-AU" sz="1463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11218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 modified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olstice modified" id="{4C262051-3E45-4933-8E1F-56F4C2319FF3}" vid="{A4CBFEA6-B5AE-44BF-9021-BAE7BEE33DB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 modified</Template>
  <TotalTime>1022</TotalTime>
  <Words>89</Words>
  <Application>Microsoft Office PowerPoint</Application>
  <PresentationFormat>Widescreen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Gill Sans MT</vt:lpstr>
      <vt:lpstr>Verdana</vt:lpstr>
      <vt:lpstr>Wingdings 2</vt:lpstr>
      <vt:lpstr>Solstice modified</vt:lpstr>
      <vt:lpstr>Going On and On and 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Statement snap</dc:title>
  <dc:creator>Thomas Ranieri</dc:creator>
  <cp:lastModifiedBy>Thomas Ranieri</cp:lastModifiedBy>
  <cp:revision>28</cp:revision>
  <dcterms:created xsi:type="dcterms:W3CDTF">2019-01-23T01:54:01Z</dcterms:created>
  <dcterms:modified xsi:type="dcterms:W3CDTF">2021-07-15T03:37:56Z</dcterms:modified>
</cp:coreProperties>
</file>