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  <p:sldId id="257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 snapToGrid="0">
      <p:cViewPr>
        <p:scale>
          <a:sx n="67" d="100"/>
          <a:sy n="67" d="100"/>
        </p:scale>
        <p:origin x="1644" y="1035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299915"/>
            <a:ext cx="7406640" cy="1226820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541720"/>
            <a:ext cx="7406640" cy="14605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178168"/>
            <a:ext cx="210312" cy="17526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120847"/>
            <a:ext cx="64008" cy="5334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28866"/>
            <a:ext cx="1828800" cy="487627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28867"/>
            <a:ext cx="5562600" cy="48762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45"/>
            <a:ext cx="6858000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166937"/>
            <a:ext cx="6400800" cy="1905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889000"/>
            <a:ext cx="6400800" cy="1258093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345547"/>
            <a:ext cx="210312" cy="17526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288225"/>
            <a:ext cx="64008" cy="5334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9525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270000"/>
            <a:ext cx="3657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270000"/>
            <a:ext cx="3657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00280"/>
            <a:ext cx="8229600" cy="9525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3565"/>
            <a:ext cx="4023360" cy="53340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273565"/>
            <a:ext cx="4023360" cy="53340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807780"/>
            <a:ext cx="4023360" cy="34290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807780"/>
            <a:ext cx="4023360" cy="34290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9525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5715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45"/>
            <a:ext cx="73152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648"/>
            <a:ext cx="3810000" cy="968375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72470"/>
            <a:ext cx="3810000" cy="58208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778000"/>
            <a:ext cx="8153400" cy="33271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889000"/>
            <a:ext cx="2743200" cy="16510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889000"/>
            <a:ext cx="4572000" cy="3810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952503"/>
            <a:ext cx="4419600" cy="2928776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795284"/>
            <a:ext cx="685800" cy="17025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780655"/>
            <a:ext cx="649224" cy="17025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000500"/>
            <a:ext cx="4419600" cy="635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679935"/>
            <a:ext cx="1638887" cy="1365739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7" y="17585"/>
            <a:ext cx="1702191" cy="141849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2" y="879231"/>
            <a:ext cx="1125717" cy="918853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4" y="-45"/>
            <a:ext cx="8131127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28865"/>
            <a:ext cx="7498080" cy="952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206500"/>
            <a:ext cx="7498080" cy="40005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5254625"/>
            <a:ext cx="2133600" cy="396875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89CE92-CE7E-274F-B438-DCD1887BD0CD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5254625"/>
            <a:ext cx="2895600" cy="3968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5254625"/>
            <a:ext cx="457200" cy="396875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45"/>
            <a:ext cx="73152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-45"/>
            <a:ext cx="1012874" cy="5715045"/>
          </a:xfrm>
          <a:prstGeom prst="rect">
            <a:avLst/>
          </a:prstGeom>
          <a:gradFill flip="none" rotWithShape="1">
            <a:gsLst>
              <a:gs pos="100000">
                <a:schemeClr val="lt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5C4FD-3015-4984-ADBD-BEE9B333E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4177" y="2479147"/>
            <a:ext cx="7498080" cy="952500"/>
          </a:xfrm>
        </p:spPr>
        <p:txBody>
          <a:bodyPr/>
          <a:lstStyle/>
          <a:p>
            <a:r>
              <a:rPr lang="en-AU" dirty="0"/>
              <a:t>Eggy the Example quadrilateral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728981-F0FA-4EB3-80DA-5A7A45DDC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69" y="2762303"/>
            <a:ext cx="8255000" cy="2714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AC9C0C-67E4-441B-84EC-09E24E469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12" y="176760"/>
            <a:ext cx="1735870" cy="2279948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E6B0AFF-41A0-4F1D-AB79-37538147D56F}"/>
              </a:ext>
            </a:extLst>
          </p:cNvPr>
          <p:cNvSpPr/>
          <p:nvPr/>
        </p:nvSpPr>
        <p:spPr>
          <a:xfrm>
            <a:off x="2801876" y="479492"/>
            <a:ext cx="2146549" cy="1626214"/>
          </a:xfrm>
          <a:custGeom>
            <a:avLst/>
            <a:gdLst>
              <a:gd name="connsiteX0" fmla="*/ 0 w 2575859"/>
              <a:gd name="connsiteY0" fmla="*/ 1261035 h 2259106"/>
              <a:gd name="connsiteX1" fmla="*/ 537883 w 2575859"/>
              <a:gd name="connsiteY1" fmla="*/ 0 h 2259106"/>
              <a:gd name="connsiteX2" fmla="*/ 2575859 w 2575859"/>
              <a:gd name="connsiteY2" fmla="*/ 705223 h 2259106"/>
              <a:gd name="connsiteX3" fmla="*/ 77694 w 2575859"/>
              <a:gd name="connsiteY3" fmla="*/ 2259106 h 2259106"/>
              <a:gd name="connsiteX4" fmla="*/ 0 w 2575859"/>
              <a:gd name="connsiteY4" fmla="*/ 1261035 h 2259106"/>
              <a:gd name="connsiteX0" fmla="*/ 0 w 2575859"/>
              <a:gd name="connsiteY0" fmla="*/ 1261035 h 1951457"/>
              <a:gd name="connsiteX1" fmla="*/ 537883 w 2575859"/>
              <a:gd name="connsiteY1" fmla="*/ 0 h 1951457"/>
              <a:gd name="connsiteX2" fmla="*/ 2575859 w 2575859"/>
              <a:gd name="connsiteY2" fmla="*/ 705223 h 1951457"/>
              <a:gd name="connsiteX3" fmla="*/ 410980 w 2575859"/>
              <a:gd name="connsiteY3" fmla="*/ 1951457 h 1951457"/>
              <a:gd name="connsiteX4" fmla="*/ 0 w 2575859"/>
              <a:gd name="connsiteY4" fmla="*/ 1261035 h 19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5859" h="1951457">
                <a:moveTo>
                  <a:pt x="0" y="1261035"/>
                </a:moveTo>
                <a:lnTo>
                  <a:pt x="537883" y="0"/>
                </a:lnTo>
                <a:lnTo>
                  <a:pt x="2575859" y="705223"/>
                </a:lnTo>
                <a:lnTo>
                  <a:pt x="410980" y="1951457"/>
                </a:lnTo>
                <a:lnTo>
                  <a:pt x="0" y="1261035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5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463A56-9A8F-46F3-80FE-B42AF636D821}"/>
              </a:ext>
            </a:extLst>
          </p:cNvPr>
          <p:cNvSpPr txBox="1"/>
          <p:nvPr/>
        </p:nvSpPr>
        <p:spPr>
          <a:xfrm>
            <a:off x="2891384" y="80951"/>
            <a:ext cx="656620" cy="38909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>
              <a:buFont typeface="Wingdings 2"/>
              <a:buNone/>
            </a:pPr>
            <a:r>
              <a:rPr lang="en-AU" sz="3000" dirty="0"/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CA3B1E-0A66-4747-BB55-A256B105BC77}"/>
              </a:ext>
            </a:extLst>
          </p:cNvPr>
          <p:cNvSpPr txBox="1"/>
          <p:nvPr/>
        </p:nvSpPr>
        <p:spPr>
          <a:xfrm>
            <a:off x="4941303" y="771737"/>
            <a:ext cx="656620" cy="38909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>
              <a:buFont typeface="Wingdings 2"/>
              <a:buNone/>
            </a:pPr>
            <a:r>
              <a:rPr lang="en-AU" sz="3000" dirty="0"/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7386C8-57F0-42D6-AC0B-751D64583487}"/>
              </a:ext>
            </a:extLst>
          </p:cNvPr>
          <p:cNvSpPr txBox="1"/>
          <p:nvPr/>
        </p:nvSpPr>
        <p:spPr>
          <a:xfrm>
            <a:off x="2801876" y="2242326"/>
            <a:ext cx="656620" cy="38909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>
              <a:buFont typeface="Wingdings 2"/>
              <a:buNone/>
            </a:pPr>
            <a:r>
              <a:rPr lang="en-AU" sz="3000" dirty="0"/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283975-6375-402E-8369-6025A97C2825}"/>
              </a:ext>
            </a:extLst>
          </p:cNvPr>
          <p:cNvSpPr txBox="1"/>
          <p:nvPr/>
        </p:nvSpPr>
        <p:spPr>
          <a:xfrm>
            <a:off x="2116119" y="1226240"/>
            <a:ext cx="656620" cy="38909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>
              <a:buFont typeface="Wingdings 2"/>
              <a:buNone/>
            </a:pPr>
            <a:r>
              <a:rPr lang="en-AU" sz="3000" dirty="0"/>
              <a:t>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5D02B1-FB1C-41A9-8F79-3B2EC94178C5}"/>
              </a:ext>
            </a:extLst>
          </p:cNvPr>
          <p:cNvCxnSpPr/>
          <p:nvPr/>
        </p:nvCxnSpPr>
        <p:spPr>
          <a:xfrm flipV="1">
            <a:off x="3939686" y="591110"/>
            <a:ext cx="123401" cy="270617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CCFB732-262E-40A6-9EA9-2AB56FA7F44E}"/>
              </a:ext>
            </a:extLst>
          </p:cNvPr>
          <p:cNvCxnSpPr>
            <a:cxnSpLocks/>
          </p:cNvCxnSpPr>
          <p:nvPr/>
        </p:nvCxnSpPr>
        <p:spPr>
          <a:xfrm>
            <a:off x="3852169" y="1483201"/>
            <a:ext cx="240313" cy="264263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60A65B-E24C-44C1-8098-13E49D4B5CC1}"/>
              </a:ext>
            </a:extLst>
          </p:cNvPr>
          <p:cNvCxnSpPr>
            <a:cxnSpLocks/>
          </p:cNvCxnSpPr>
          <p:nvPr/>
        </p:nvCxnSpPr>
        <p:spPr>
          <a:xfrm flipV="1">
            <a:off x="2786159" y="1736932"/>
            <a:ext cx="328310" cy="13662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2CE748-8E5C-4C38-88F9-2506C4046ADD}"/>
              </a:ext>
            </a:extLst>
          </p:cNvPr>
          <p:cNvCxnSpPr>
            <a:cxnSpLocks/>
          </p:cNvCxnSpPr>
          <p:nvPr/>
        </p:nvCxnSpPr>
        <p:spPr>
          <a:xfrm>
            <a:off x="2869752" y="930037"/>
            <a:ext cx="260433" cy="13662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64AC155B-00DA-40A5-8D9A-B32826F47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68" y="3731764"/>
            <a:ext cx="1645877" cy="151666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79EC31F-E9D1-4C85-8B0F-66677865B542}"/>
              </a:ext>
            </a:extLst>
          </p:cNvPr>
          <p:cNvSpPr txBox="1"/>
          <p:nvPr/>
        </p:nvSpPr>
        <p:spPr>
          <a:xfrm>
            <a:off x="3008172" y="4265666"/>
            <a:ext cx="1381570" cy="492353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109536"/>
            <a:r>
              <a:rPr lang="en-AU" sz="2333" dirty="0"/>
              <a:t>rhombus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3DF3D7B-A470-4FC9-9903-17F52E59FD3B}"/>
              </a:ext>
            </a:extLst>
          </p:cNvPr>
          <p:cNvSpPr txBox="1"/>
          <p:nvPr/>
        </p:nvSpPr>
        <p:spPr>
          <a:xfrm>
            <a:off x="6724781" y="3641332"/>
            <a:ext cx="1953288" cy="1742408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pPr marL="109536" algn="ctr"/>
            <a:r>
              <a:rPr lang="en-AU" sz="2000" dirty="0"/>
              <a:t>Quadrilateral</a:t>
            </a:r>
          </a:p>
          <a:p>
            <a:pPr marL="109536" algn="ctr"/>
            <a:r>
              <a:rPr lang="en-AU" sz="2000" dirty="0"/>
              <a:t>Trapezium</a:t>
            </a:r>
          </a:p>
          <a:p>
            <a:pPr marL="109536" algn="ctr"/>
            <a:r>
              <a:rPr lang="en-AU" sz="2000" dirty="0"/>
              <a:t>Kite</a:t>
            </a:r>
          </a:p>
          <a:p>
            <a:pPr marL="109536" algn="ctr"/>
            <a:r>
              <a:rPr lang="en-AU" sz="2000" dirty="0"/>
              <a:t>Parallelogram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C5B206-BB0A-45B0-B09B-894B9CAD4C6F}"/>
              </a:ext>
            </a:extLst>
          </p:cNvPr>
          <p:cNvSpPr txBox="1"/>
          <p:nvPr/>
        </p:nvSpPr>
        <p:spPr>
          <a:xfrm>
            <a:off x="4782084" y="3618893"/>
            <a:ext cx="1953288" cy="1742408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pPr marL="109536" algn="ctr"/>
            <a:r>
              <a:rPr lang="en-AU" sz="2000" dirty="0"/>
              <a:t>Square</a:t>
            </a:r>
          </a:p>
          <a:p>
            <a:pPr marL="109536" algn="ctr"/>
            <a:r>
              <a:rPr lang="en-AU" sz="2000" dirty="0"/>
              <a:t>Rectangle</a:t>
            </a:r>
          </a:p>
        </p:txBody>
      </p:sp>
    </p:spTree>
    <p:extLst>
      <p:ext uri="{BB962C8B-B14F-4D97-AF65-F5344CB8AC3E}">
        <p14:creationId xmlns:p14="http://schemas.microsoft.com/office/powerpoint/2010/main" val="307505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92F00-37EB-48F2-9359-8C9316FF2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E8BE33-ECB5-4022-A37C-06BB06CD7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98" b="3659"/>
          <a:stretch/>
        </p:blipFill>
        <p:spPr>
          <a:xfrm>
            <a:off x="435560" y="-134896"/>
            <a:ext cx="8255000" cy="3640667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00F9D66-3442-44ED-92C0-EF7943E3804C}"/>
              </a:ext>
            </a:extLst>
          </p:cNvPr>
          <p:cNvSpPr/>
          <p:nvPr/>
        </p:nvSpPr>
        <p:spPr>
          <a:xfrm>
            <a:off x="436480" y="3896772"/>
            <a:ext cx="4129730" cy="16832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38115" indent="-238115">
              <a:buFont typeface="Arial" panose="020B0604020202020204" pitchFamily="34" charset="0"/>
              <a:buChar char="•"/>
            </a:pPr>
            <a:r>
              <a:rPr lang="en-AU" sz="2333" dirty="0"/>
              <a:t>Are all squares rectangles?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AU" sz="2333" dirty="0"/>
              <a:t>Are all rectangles squares?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AU" sz="2333" dirty="0"/>
              <a:t>If it’s a parallelogram, </a:t>
            </a:r>
            <a:r>
              <a:rPr lang="en-AU" sz="2333" b="1" dirty="0"/>
              <a:t>can</a:t>
            </a:r>
            <a:r>
              <a:rPr lang="en-AU" sz="2333" dirty="0"/>
              <a:t> it also be a square?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E595529-1A5C-4A8A-9EA3-74AA193B5EAE}"/>
              </a:ext>
            </a:extLst>
          </p:cNvPr>
          <p:cNvSpPr/>
          <p:nvPr/>
        </p:nvSpPr>
        <p:spPr>
          <a:xfrm>
            <a:off x="4572000" y="3273380"/>
            <a:ext cx="4129730" cy="230668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38115" indent="-238115">
              <a:buFont typeface="Arial" panose="020B0604020202020204" pitchFamily="34" charset="0"/>
              <a:buChar char="•"/>
            </a:pPr>
            <a:r>
              <a:rPr lang="en-AU" sz="2333" dirty="0"/>
              <a:t>If it’s a parallelogram, </a:t>
            </a:r>
            <a:r>
              <a:rPr lang="en-AU" sz="2333" b="1" dirty="0"/>
              <a:t>must</a:t>
            </a:r>
            <a:r>
              <a:rPr lang="en-AU" sz="2333" dirty="0"/>
              <a:t> it also be a square?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AU" sz="2333" dirty="0"/>
              <a:t>If we know “opposite sides are parallel”, does it </a:t>
            </a:r>
            <a:r>
              <a:rPr lang="en-AU" sz="2333" b="1" dirty="0"/>
              <a:t>have to </a:t>
            </a:r>
            <a:r>
              <a:rPr lang="en-AU" sz="2333" dirty="0"/>
              <a:t>be a rectangle?</a:t>
            </a:r>
          </a:p>
          <a:p>
            <a:pPr marL="619100" lvl="1" indent="-238115">
              <a:buFont typeface="Arial" panose="020B0604020202020204" pitchFamily="34" charset="0"/>
              <a:buChar char="•"/>
            </a:pPr>
            <a:r>
              <a:rPr lang="en-AU" sz="2333" b="1" dirty="0"/>
              <a:t>Could</a:t>
            </a:r>
            <a:r>
              <a:rPr lang="en-AU" sz="2333" dirty="0"/>
              <a:t> it be a rectangle?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2ED3EC-B7D0-40D6-AC8B-BA182BA86591}"/>
              </a:ext>
            </a:extLst>
          </p:cNvPr>
          <p:cNvSpPr/>
          <p:nvPr/>
        </p:nvSpPr>
        <p:spPr>
          <a:xfrm>
            <a:off x="351908" y="4100734"/>
            <a:ext cx="385231" cy="269663"/>
          </a:xfrm>
          <a:custGeom>
            <a:avLst/>
            <a:gdLst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32197 w 1159098"/>
              <a:gd name="connsiteY6" fmla="*/ 347730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0 w 1159098"/>
              <a:gd name="connsiteY6" fmla="*/ 302654 h 81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098" h="811369">
                <a:moveTo>
                  <a:pt x="0" y="302654"/>
                </a:moveTo>
                <a:lnTo>
                  <a:pt x="476518" y="811369"/>
                </a:lnTo>
                <a:lnTo>
                  <a:pt x="1159098" y="90153"/>
                </a:lnTo>
                <a:lnTo>
                  <a:pt x="933718" y="0"/>
                </a:lnTo>
                <a:lnTo>
                  <a:pt x="534473" y="450761"/>
                </a:lnTo>
                <a:lnTo>
                  <a:pt x="231820" y="218941"/>
                </a:lnTo>
                <a:lnTo>
                  <a:pt x="0" y="302654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A9B7095-26E1-4086-967B-BC8A62A01C6F}"/>
              </a:ext>
            </a:extLst>
          </p:cNvPr>
          <p:cNvSpPr/>
          <p:nvPr/>
        </p:nvSpPr>
        <p:spPr>
          <a:xfrm>
            <a:off x="400842" y="4451292"/>
            <a:ext cx="357813" cy="310105"/>
          </a:xfrm>
          <a:custGeom>
            <a:avLst/>
            <a:gdLst>
              <a:gd name="connsiteX0" fmla="*/ 0 w 571500"/>
              <a:gd name="connsiteY0" fmla="*/ 114300 h 495300"/>
              <a:gd name="connsiteX1" fmla="*/ 152400 w 571500"/>
              <a:gd name="connsiteY1" fmla="*/ 4763 h 495300"/>
              <a:gd name="connsiteX2" fmla="*/ 271463 w 571500"/>
              <a:gd name="connsiteY2" fmla="*/ 180975 h 495300"/>
              <a:gd name="connsiteX3" fmla="*/ 495300 w 571500"/>
              <a:gd name="connsiteY3" fmla="*/ 0 h 495300"/>
              <a:gd name="connsiteX4" fmla="*/ 571500 w 571500"/>
              <a:gd name="connsiteY4" fmla="*/ 152400 h 495300"/>
              <a:gd name="connsiteX5" fmla="*/ 395288 w 571500"/>
              <a:gd name="connsiteY5" fmla="*/ 271463 h 495300"/>
              <a:gd name="connsiteX6" fmla="*/ 528638 w 571500"/>
              <a:gd name="connsiteY6" fmla="*/ 414338 h 495300"/>
              <a:gd name="connsiteX7" fmla="*/ 371475 w 571500"/>
              <a:gd name="connsiteY7" fmla="*/ 495300 h 495300"/>
              <a:gd name="connsiteX8" fmla="*/ 266700 w 571500"/>
              <a:gd name="connsiteY8" fmla="*/ 304800 h 495300"/>
              <a:gd name="connsiteX9" fmla="*/ 104775 w 571500"/>
              <a:gd name="connsiteY9" fmla="*/ 447675 h 495300"/>
              <a:gd name="connsiteX10" fmla="*/ 0 w 571500"/>
              <a:gd name="connsiteY10" fmla="*/ 357188 h 495300"/>
              <a:gd name="connsiteX11" fmla="*/ 157163 w 571500"/>
              <a:gd name="connsiteY11" fmla="*/ 228600 h 495300"/>
              <a:gd name="connsiteX12" fmla="*/ 0 w 571500"/>
              <a:gd name="connsiteY12" fmla="*/ 114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500" h="495300">
                <a:moveTo>
                  <a:pt x="0" y="114300"/>
                </a:moveTo>
                <a:lnTo>
                  <a:pt x="152400" y="4763"/>
                </a:lnTo>
                <a:lnTo>
                  <a:pt x="271463" y="180975"/>
                </a:lnTo>
                <a:lnTo>
                  <a:pt x="495300" y="0"/>
                </a:lnTo>
                <a:lnTo>
                  <a:pt x="571500" y="152400"/>
                </a:lnTo>
                <a:lnTo>
                  <a:pt x="395288" y="271463"/>
                </a:lnTo>
                <a:lnTo>
                  <a:pt x="528638" y="414338"/>
                </a:lnTo>
                <a:lnTo>
                  <a:pt x="371475" y="495300"/>
                </a:lnTo>
                <a:lnTo>
                  <a:pt x="266700" y="304800"/>
                </a:lnTo>
                <a:lnTo>
                  <a:pt x="104775" y="447675"/>
                </a:lnTo>
                <a:lnTo>
                  <a:pt x="0" y="357188"/>
                </a:lnTo>
                <a:lnTo>
                  <a:pt x="157163" y="228600"/>
                </a:lnTo>
                <a:lnTo>
                  <a:pt x="0" y="11430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B76730F-8648-4D9D-ADB9-9E3AC8309E44}"/>
              </a:ext>
            </a:extLst>
          </p:cNvPr>
          <p:cNvSpPr/>
          <p:nvPr/>
        </p:nvSpPr>
        <p:spPr>
          <a:xfrm>
            <a:off x="436480" y="4790084"/>
            <a:ext cx="385231" cy="269663"/>
          </a:xfrm>
          <a:custGeom>
            <a:avLst/>
            <a:gdLst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32197 w 1159098"/>
              <a:gd name="connsiteY6" fmla="*/ 347730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0 w 1159098"/>
              <a:gd name="connsiteY6" fmla="*/ 302654 h 81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098" h="811369">
                <a:moveTo>
                  <a:pt x="0" y="302654"/>
                </a:moveTo>
                <a:lnTo>
                  <a:pt x="476518" y="811369"/>
                </a:lnTo>
                <a:lnTo>
                  <a:pt x="1159098" y="90153"/>
                </a:lnTo>
                <a:lnTo>
                  <a:pt x="933718" y="0"/>
                </a:lnTo>
                <a:lnTo>
                  <a:pt x="534473" y="450761"/>
                </a:lnTo>
                <a:lnTo>
                  <a:pt x="231820" y="218941"/>
                </a:lnTo>
                <a:lnTo>
                  <a:pt x="0" y="302654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921FA26-30EE-4018-A932-4A3D05309317}"/>
              </a:ext>
            </a:extLst>
          </p:cNvPr>
          <p:cNvSpPr/>
          <p:nvPr/>
        </p:nvSpPr>
        <p:spPr>
          <a:xfrm>
            <a:off x="4614546" y="4030145"/>
            <a:ext cx="357813" cy="310105"/>
          </a:xfrm>
          <a:custGeom>
            <a:avLst/>
            <a:gdLst>
              <a:gd name="connsiteX0" fmla="*/ 0 w 571500"/>
              <a:gd name="connsiteY0" fmla="*/ 114300 h 495300"/>
              <a:gd name="connsiteX1" fmla="*/ 152400 w 571500"/>
              <a:gd name="connsiteY1" fmla="*/ 4763 h 495300"/>
              <a:gd name="connsiteX2" fmla="*/ 271463 w 571500"/>
              <a:gd name="connsiteY2" fmla="*/ 180975 h 495300"/>
              <a:gd name="connsiteX3" fmla="*/ 495300 w 571500"/>
              <a:gd name="connsiteY3" fmla="*/ 0 h 495300"/>
              <a:gd name="connsiteX4" fmla="*/ 571500 w 571500"/>
              <a:gd name="connsiteY4" fmla="*/ 152400 h 495300"/>
              <a:gd name="connsiteX5" fmla="*/ 395288 w 571500"/>
              <a:gd name="connsiteY5" fmla="*/ 271463 h 495300"/>
              <a:gd name="connsiteX6" fmla="*/ 528638 w 571500"/>
              <a:gd name="connsiteY6" fmla="*/ 414338 h 495300"/>
              <a:gd name="connsiteX7" fmla="*/ 371475 w 571500"/>
              <a:gd name="connsiteY7" fmla="*/ 495300 h 495300"/>
              <a:gd name="connsiteX8" fmla="*/ 266700 w 571500"/>
              <a:gd name="connsiteY8" fmla="*/ 304800 h 495300"/>
              <a:gd name="connsiteX9" fmla="*/ 104775 w 571500"/>
              <a:gd name="connsiteY9" fmla="*/ 447675 h 495300"/>
              <a:gd name="connsiteX10" fmla="*/ 0 w 571500"/>
              <a:gd name="connsiteY10" fmla="*/ 357188 h 495300"/>
              <a:gd name="connsiteX11" fmla="*/ 157163 w 571500"/>
              <a:gd name="connsiteY11" fmla="*/ 228600 h 495300"/>
              <a:gd name="connsiteX12" fmla="*/ 0 w 571500"/>
              <a:gd name="connsiteY12" fmla="*/ 114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500" h="495300">
                <a:moveTo>
                  <a:pt x="0" y="114300"/>
                </a:moveTo>
                <a:lnTo>
                  <a:pt x="152400" y="4763"/>
                </a:lnTo>
                <a:lnTo>
                  <a:pt x="271463" y="180975"/>
                </a:lnTo>
                <a:lnTo>
                  <a:pt x="495300" y="0"/>
                </a:lnTo>
                <a:lnTo>
                  <a:pt x="571500" y="152400"/>
                </a:lnTo>
                <a:lnTo>
                  <a:pt x="395288" y="271463"/>
                </a:lnTo>
                <a:lnTo>
                  <a:pt x="528638" y="414338"/>
                </a:lnTo>
                <a:lnTo>
                  <a:pt x="371475" y="495300"/>
                </a:lnTo>
                <a:lnTo>
                  <a:pt x="266700" y="304800"/>
                </a:lnTo>
                <a:lnTo>
                  <a:pt x="104775" y="447675"/>
                </a:lnTo>
                <a:lnTo>
                  <a:pt x="0" y="357188"/>
                </a:lnTo>
                <a:lnTo>
                  <a:pt x="157163" y="228600"/>
                </a:lnTo>
                <a:lnTo>
                  <a:pt x="0" y="11430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CF4DBBB-71C0-4C24-86BE-26F419370F73}"/>
              </a:ext>
            </a:extLst>
          </p:cNvPr>
          <p:cNvSpPr/>
          <p:nvPr/>
        </p:nvSpPr>
        <p:spPr>
          <a:xfrm>
            <a:off x="4949539" y="5239952"/>
            <a:ext cx="385231" cy="269663"/>
          </a:xfrm>
          <a:custGeom>
            <a:avLst/>
            <a:gdLst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32197 w 1159098"/>
              <a:gd name="connsiteY6" fmla="*/ 347730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0" fmla="*/ 0 w 1159098"/>
              <a:gd name="connsiteY0" fmla="*/ 302654 h 811369"/>
              <a:gd name="connsiteX1" fmla="*/ 476518 w 1159098"/>
              <a:gd name="connsiteY1" fmla="*/ 811369 h 811369"/>
              <a:gd name="connsiteX2" fmla="*/ 1159098 w 1159098"/>
              <a:gd name="connsiteY2" fmla="*/ 90153 h 811369"/>
              <a:gd name="connsiteX3" fmla="*/ 933718 w 1159098"/>
              <a:gd name="connsiteY3" fmla="*/ 0 h 811369"/>
              <a:gd name="connsiteX4" fmla="*/ 534473 w 1159098"/>
              <a:gd name="connsiteY4" fmla="*/ 450761 h 811369"/>
              <a:gd name="connsiteX5" fmla="*/ 231820 w 1159098"/>
              <a:gd name="connsiteY5" fmla="*/ 218941 h 811369"/>
              <a:gd name="connsiteX6" fmla="*/ 0 w 1159098"/>
              <a:gd name="connsiteY6" fmla="*/ 302654 h 81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098" h="811369">
                <a:moveTo>
                  <a:pt x="0" y="302654"/>
                </a:moveTo>
                <a:lnTo>
                  <a:pt x="476518" y="811369"/>
                </a:lnTo>
                <a:lnTo>
                  <a:pt x="1159098" y="90153"/>
                </a:lnTo>
                <a:lnTo>
                  <a:pt x="933718" y="0"/>
                </a:lnTo>
                <a:lnTo>
                  <a:pt x="534473" y="450761"/>
                </a:lnTo>
                <a:lnTo>
                  <a:pt x="231820" y="218941"/>
                </a:lnTo>
                <a:lnTo>
                  <a:pt x="0" y="302654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177A673-703A-4DEA-A1D9-F946A8C664AC}"/>
              </a:ext>
            </a:extLst>
          </p:cNvPr>
          <p:cNvSpPr/>
          <p:nvPr/>
        </p:nvSpPr>
        <p:spPr>
          <a:xfrm>
            <a:off x="4618125" y="3405879"/>
            <a:ext cx="357813" cy="310105"/>
          </a:xfrm>
          <a:custGeom>
            <a:avLst/>
            <a:gdLst>
              <a:gd name="connsiteX0" fmla="*/ 0 w 571500"/>
              <a:gd name="connsiteY0" fmla="*/ 114300 h 495300"/>
              <a:gd name="connsiteX1" fmla="*/ 152400 w 571500"/>
              <a:gd name="connsiteY1" fmla="*/ 4763 h 495300"/>
              <a:gd name="connsiteX2" fmla="*/ 271463 w 571500"/>
              <a:gd name="connsiteY2" fmla="*/ 180975 h 495300"/>
              <a:gd name="connsiteX3" fmla="*/ 495300 w 571500"/>
              <a:gd name="connsiteY3" fmla="*/ 0 h 495300"/>
              <a:gd name="connsiteX4" fmla="*/ 571500 w 571500"/>
              <a:gd name="connsiteY4" fmla="*/ 152400 h 495300"/>
              <a:gd name="connsiteX5" fmla="*/ 395288 w 571500"/>
              <a:gd name="connsiteY5" fmla="*/ 271463 h 495300"/>
              <a:gd name="connsiteX6" fmla="*/ 528638 w 571500"/>
              <a:gd name="connsiteY6" fmla="*/ 414338 h 495300"/>
              <a:gd name="connsiteX7" fmla="*/ 371475 w 571500"/>
              <a:gd name="connsiteY7" fmla="*/ 495300 h 495300"/>
              <a:gd name="connsiteX8" fmla="*/ 266700 w 571500"/>
              <a:gd name="connsiteY8" fmla="*/ 304800 h 495300"/>
              <a:gd name="connsiteX9" fmla="*/ 104775 w 571500"/>
              <a:gd name="connsiteY9" fmla="*/ 447675 h 495300"/>
              <a:gd name="connsiteX10" fmla="*/ 0 w 571500"/>
              <a:gd name="connsiteY10" fmla="*/ 357188 h 495300"/>
              <a:gd name="connsiteX11" fmla="*/ 157163 w 571500"/>
              <a:gd name="connsiteY11" fmla="*/ 228600 h 495300"/>
              <a:gd name="connsiteX12" fmla="*/ 0 w 571500"/>
              <a:gd name="connsiteY12" fmla="*/ 114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500" h="495300">
                <a:moveTo>
                  <a:pt x="0" y="114300"/>
                </a:moveTo>
                <a:lnTo>
                  <a:pt x="152400" y="4763"/>
                </a:lnTo>
                <a:lnTo>
                  <a:pt x="271463" y="180975"/>
                </a:lnTo>
                <a:lnTo>
                  <a:pt x="495300" y="0"/>
                </a:lnTo>
                <a:lnTo>
                  <a:pt x="571500" y="152400"/>
                </a:lnTo>
                <a:lnTo>
                  <a:pt x="395288" y="271463"/>
                </a:lnTo>
                <a:lnTo>
                  <a:pt x="528638" y="414338"/>
                </a:lnTo>
                <a:lnTo>
                  <a:pt x="371475" y="495300"/>
                </a:lnTo>
                <a:lnTo>
                  <a:pt x="266700" y="304800"/>
                </a:lnTo>
                <a:lnTo>
                  <a:pt x="104775" y="447675"/>
                </a:lnTo>
                <a:lnTo>
                  <a:pt x="0" y="357188"/>
                </a:lnTo>
                <a:lnTo>
                  <a:pt x="157163" y="228600"/>
                </a:lnTo>
                <a:lnTo>
                  <a:pt x="0" y="11430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00"/>
          </a:p>
        </p:txBody>
      </p:sp>
    </p:spTree>
    <p:extLst>
      <p:ext uri="{BB962C8B-B14F-4D97-AF65-F5344CB8AC3E}">
        <p14:creationId xmlns:p14="http://schemas.microsoft.com/office/powerpoint/2010/main" val="3079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modifi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modified" id="{4C262051-3E45-4933-8E1F-56F4C2319FF3}" vid="{A4CBFEA6-B5AE-44BF-9021-BAE7BEE33DB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2E4DF06FD4F04FA7BE5C1A61B352B7" ma:contentTypeVersion="9" ma:contentTypeDescription="Create a new document." ma:contentTypeScope="" ma:versionID="0020cac2e9eb9a5bc2735ebadbcd1ff2">
  <xsd:schema xmlns:xsd="http://www.w3.org/2001/XMLSchema" xmlns:xs="http://www.w3.org/2001/XMLSchema" xmlns:p="http://schemas.microsoft.com/office/2006/metadata/properties" xmlns:ns2="e5b76fd0-09c3-4c9b-b313-76e8157ea9ed" targetNamespace="http://schemas.microsoft.com/office/2006/metadata/properties" ma:root="true" ma:fieldsID="9cba0307edcb95299747e7a845321951" ns2:_="">
    <xsd:import namespace="e5b76fd0-09c3-4c9b-b313-76e8157ea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b76fd0-09c3-4c9b-b313-76e8157e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B810503-8F86-4D46-BE19-2FD0BF3380C1}"/>
</file>

<file path=customXml/itemProps2.xml><?xml version="1.0" encoding="utf-8"?>
<ds:datastoreItem xmlns:ds="http://schemas.openxmlformats.org/officeDocument/2006/customXml" ds:itemID="{ADFE7F4B-6699-4904-B469-98969FD0024E}"/>
</file>

<file path=customXml/itemProps3.xml><?xml version="1.0" encoding="utf-8"?>
<ds:datastoreItem xmlns:ds="http://schemas.openxmlformats.org/officeDocument/2006/customXml" ds:itemID="{B21FB95D-770E-479A-AC72-5325B529A70B}"/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</TotalTime>
  <Words>72</Words>
  <Application>Microsoft Office PowerPoint</Application>
  <PresentationFormat>On-screen Show (16:10)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Gill Sans MT</vt:lpstr>
      <vt:lpstr>Verdana</vt:lpstr>
      <vt:lpstr>Wingdings 2</vt:lpstr>
      <vt:lpstr>Solstice modified</vt:lpstr>
      <vt:lpstr>Eggy the Example quadrilateral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Eggy the Example quadrilateral</dc:title>
  <dc:creator>Thomas Ranieri</dc:creator>
  <cp:lastModifiedBy>Thomas Ranieri</cp:lastModifiedBy>
  <cp:revision>2</cp:revision>
  <dcterms:created xsi:type="dcterms:W3CDTF">2019-05-23T06:00:42Z</dcterms:created>
  <dcterms:modified xsi:type="dcterms:W3CDTF">2019-05-23T06:05:55Z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0x010100472E4DF06FD4F04FA7BE5C1A61B352B7</vt:lpwstr>
  </property>
</Properties>
</file>